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6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9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0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1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12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13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14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15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16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17.xml" ContentType="application/vnd.openxmlformats-officedocument.theme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  <p:sldMasterId id="2147483672" r:id="rId4"/>
    <p:sldMasterId id="2147483688" r:id="rId5"/>
    <p:sldMasterId id="2147483707" r:id="rId6"/>
    <p:sldMasterId id="2147483725" r:id="rId7"/>
    <p:sldMasterId id="2147483739" r:id="rId8"/>
    <p:sldMasterId id="2147483757" r:id="rId9"/>
    <p:sldMasterId id="2147483777" r:id="rId10"/>
    <p:sldMasterId id="2147483797" r:id="rId11"/>
    <p:sldMasterId id="2147483824" r:id="rId12"/>
    <p:sldMasterId id="2147483837" r:id="rId13"/>
    <p:sldMasterId id="2147483864" r:id="rId14"/>
    <p:sldMasterId id="2147483883" r:id="rId15"/>
    <p:sldMasterId id="2147483902" r:id="rId16"/>
    <p:sldMasterId id="2147483931" r:id="rId17"/>
    <p:sldMasterId id="2147483949" r:id="rId18"/>
    <p:sldMasterId id="2147483957" r:id="rId19"/>
    <p:sldMasterId id="2147484016" r:id="rId20"/>
  </p:sldMasterIdLst>
  <p:notesMasterIdLst>
    <p:notesMasterId r:id="rId34"/>
  </p:notesMasterIdLst>
  <p:sldIdLst>
    <p:sldId id="465" r:id="rId21"/>
    <p:sldId id="510" r:id="rId22"/>
    <p:sldId id="545" r:id="rId23"/>
    <p:sldId id="498" r:id="rId24"/>
    <p:sldId id="548" r:id="rId25"/>
    <p:sldId id="556" r:id="rId26"/>
    <p:sldId id="557" r:id="rId27"/>
    <p:sldId id="558" r:id="rId28"/>
    <p:sldId id="559" r:id="rId29"/>
    <p:sldId id="531" r:id="rId30"/>
    <p:sldId id="542" r:id="rId31"/>
    <p:sldId id="476" r:id="rId32"/>
    <p:sldId id="47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477FD5-0D79-4B5C-9B66-D1E32AA7FB76}">
          <p14:sldIdLst>
            <p14:sldId id="465"/>
            <p14:sldId id="510"/>
            <p14:sldId id="545"/>
            <p14:sldId id="498"/>
            <p14:sldId id="548"/>
            <p14:sldId id="556"/>
            <p14:sldId id="557"/>
            <p14:sldId id="558"/>
            <p14:sldId id="559"/>
          </p14:sldIdLst>
        </p14:section>
        <p14:section name="Talk" id="{2266D7F5-89A7-478C-8A43-C1409DDC88B9}">
          <p14:sldIdLst/>
        </p14:section>
        <p14:section name="Backup" id="{55276FD1-BCA0-4A80-B082-F98424F0AD45}">
          <p14:sldIdLst>
            <p14:sldId id="531"/>
            <p14:sldId id="542"/>
            <p14:sldId id="476"/>
            <p14:sldId id="4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Rossi" initials="MR" lastIdx="1" clrIdx="0">
    <p:extLst>
      <p:ext uri="{19B8F6BF-5375-455C-9EA6-DF929625EA0E}">
        <p15:presenceInfo xmlns:p15="http://schemas.microsoft.com/office/powerpoint/2012/main" userId="S-1-5-21-124525095-708259637-1543119021-1754528" providerId="AD"/>
      </p:ext>
    </p:extLst>
  </p:cmAuthor>
  <p:cmAuthor id="2" name="Rajan Chari" initials="RC" lastIdx="1" clrIdx="1">
    <p:extLst>
      <p:ext uri="{19B8F6BF-5375-455C-9EA6-DF929625EA0E}">
        <p15:presenceInfo xmlns:p15="http://schemas.microsoft.com/office/powerpoint/2012/main" userId="S003BFFDA32973E4@LIVE.COM" providerId="AD"/>
      </p:ext>
    </p:extLst>
  </p:cmAuthor>
  <p:cmAuthor id="3" name="Markus Cozowicz" initials="MC" lastIdx="3" clrIdx="2">
    <p:extLst>
      <p:ext uri="{19B8F6BF-5375-455C-9EA6-DF929625EA0E}">
        <p15:presenceInfo xmlns:p15="http://schemas.microsoft.com/office/powerpoint/2012/main" userId="b2479e22-f5a0-4597-9084-31248afc1ceb" providerId="Windows Live"/>
      </p:ext>
    </p:extLst>
  </p:cmAuthor>
  <p:cmAuthor id="4" name="Markus Cozowicz" initials="MC [2]" lastIdx="7" clrIdx="3">
    <p:extLst>
      <p:ext uri="{19B8F6BF-5375-455C-9EA6-DF929625EA0E}">
        <p15:presenceInfo xmlns:p15="http://schemas.microsoft.com/office/powerpoint/2012/main" userId="S-1-5-21-1721254763-462695806-1538882281-3467131" providerId="AD"/>
      </p:ext>
    </p:extLst>
  </p:cmAuthor>
  <p:cmAuthor id="5" name="Rajan Chari" initials="RC [2]" lastIdx="1" clrIdx="4">
    <p:extLst>
      <p:ext uri="{19B8F6BF-5375-455C-9EA6-DF929625EA0E}">
        <p15:presenceInfo xmlns:p15="http://schemas.microsoft.com/office/powerpoint/2012/main" userId="S-1-5-21-124525095-708259637-1543119021-17500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CC0000"/>
    <a:srgbClr val="00B0F0"/>
    <a:srgbClr val="B4009E"/>
    <a:srgbClr val="FF8C00"/>
    <a:srgbClr val="0078D7"/>
    <a:srgbClr val="005AA1"/>
    <a:srgbClr val="CBD6F0"/>
    <a:srgbClr val="E7E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/>
    <p:restoredTop sz="94624"/>
  </p:normalViewPr>
  <p:slideViewPr>
    <p:cSldViewPr snapToGrid="0">
      <p:cViewPr varScale="1">
        <p:scale>
          <a:sx n="79" d="100"/>
          <a:sy n="79" d="100"/>
        </p:scale>
        <p:origin x="27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6.xml"/><Relationship Id="rId13" Type="http://schemas.openxmlformats.org/officeDocument/2006/relationships/slideMaster" Target="slideMasters/slideMaster11.xml"/><Relationship Id="rId18" Type="http://schemas.openxmlformats.org/officeDocument/2006/relationships/slideMaster" Target="slideMasters/slideMaster16.xml"/><Relationship Id="rId26" Type="http://schemas.openxmlformats.org/officeDocument/2006/relationships/slide" Target="slides/slide6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5.xml"/><Relationship Id="rId12" Type="http://schemas.openxmlformats.org/officeDocument/2006/relationships/slideMaster" Target="slideMasters/slideMaster10.xml"/><Relationship Id="rId17" Type="http://schemas.openxmlformats.org/officeDocument/2006/relationships/slideMaster" Target="slideMasters/slideMaster15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4.xml"/><Relationship Id="rId20" Type="http://schemas.openxmlformats.org/officeDocument/2006/relationships/slideMaster" Target="slideMasters/slideMaster18.xml"/><Relationship Id="rId29" Type="http://schemas.openxmlformats.org/officeDocument/2006/relationships/slide" Target="slides/slide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3.xml"/><Relationship Id="rId15" Type="http://schemas.openxmlformats.org/officeDocument/2006/relationships/slideMaster" Target="slideMasters/slideMaster13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8.xml"/><Relationship Id="rId19" Type="http://schemas.openxmlformats.org/officeDocument/2006/relationships/slideMaster" Target="slideMasters/slideMaster17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Master" Target="slideMasters/slideMaster12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commentAuthors" Target="commentAuthors.xml"/><Relationship Id="rId10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Cozowicz" userId="b2479e22-f5a0-4597-9084-31248afc1ceb" providerId="ADAL" clId="{E2B1EAB9-CBB0-4EC5-91D2-ED9F0E08F1F5}"/>
    <pc:docChg chg="undo redo custSel addSld delSld modSld sldOrd delMainMaster modSection">
      <pc:chgData name="Markus Cozowicz" userId="b2479e22-f5a0-4597-9084-31248afc1ceb" providerId="ADAL" clId="{E2B1EAB9-CBB0-4EC5-91D2-ED9F0E08F1F5}" dt="2017-11-27T14:28:54.125" v="3375" actId="20577"/>
      <pc:docMkLst>
        <pc:docMk/>
      </pc:docMkLst>
      <pc:sldChg chg="modSp">
        <pc:chgData name="Markus Cozowicz" userId="b2479e22-f5a0-4597-9084-31248afc1ceb" providerId="ADAL" clId="{E2B1EAB9-CBB0-4EC5-91D2-ED9F0E08F1F5}" dt="2017-11-15T20:43:23.099" v="64" actId="20577"/>
        <pc:sldMkLst>
          <pc:docMk/>
          <pc:sldMk cId="1166673153" sldId="465"/>
        </pc:sldMkLst>
        <pc:spChg chg="mod">
          <ac:chgData name="Markus Cozowicz" userId="b2479e22-f5a0-4597-9084-31248afc1ceb" providerId="ADAL" clId="{E2B1EAB9-CBB0-4EC5-91D2-ED9F0E08F1F5}" dt="2017-11-15T20:43:23.099" v="64" actId="20577"/>
          <ac:spMkLst>
            <pc:docMk/>
            <pc:sldMk cId="1166673153" sldId="465"/>
            <ac:spMk id="2" creationId="{00000000-0000-0000-0000-000000000000}"/>
          </ac:spMkLst>
        </pc:spChg>
      </pc:sldChg>
      <pc:sldChg chg="modSp ord">
        <pc:chgData name="Markus Cozowicz" userId="b2479e22-f5a0-4597-9084-31248afc1ceb" providerId="ADAL" clId="{E2B1EAB9-CBB0-4EC5-91D2-ED9F0E08F1F5}" dt="2017-11-22T21:46:14.422" v="2666" actId="20577"/>
        <pc:sldMkLst>
          <pc:docMk/>
          <pc:sldMk cId="2169832684" sldId="469"/>
        </pc:sldMkLst>
        <pc:spChg chg="mod">
          <ac:chgData name="Markus Cozowicz" userId="b2479e22-f5a0-4597-9084-31248afc1ceb" providerId="ADAL" clId="{E2B1EAB9-CBB0-4EC5-91D2-ED9F0E08F1F5}" dt="2017-11-15T20:52:11.272" v="376" actId="20577"/>
          <ac:spMkLst>
            <pc:docMk/>
            <pc:sldMk cId="2169832684" sldId="469"/>
            <ac:spMk id="2" creationId="{79AE57D8-2461-42F3-8798-44BC83B3E3A7}"/>
          </ac:spMkLst>
        </pc:spChg>
      </pc:sldChg>
      <pc:sldChg chg="modSp ord">
        <pc:chgData name="Markus Cozowicz" userId="b2479e22-f5a0-4597-9084-31248afc1ceb" providerId="ADAL" clId="{E2B1EAB9-CBB0-4EC5-91D2-ED9F0E08F1F5}" dt="2017-11-15T20:52:16.132" v="377" actId="5793"/>
        <pc:sldMkLst>
          <pc:docMk/>
          <pc:sldMk cId="3388056644" sldId="470"/>
        </pc:sldMkLst>
        <pc:spChg chg="mod">
          <ac:chgData name="Markus Cozowicz" userId="b2479e22-f5a0-4597-9084-31248afc1ceb" providerId="ADAL" clId="{E2B1EAB9-CBB0-4EC5-91D2-ED9F0E08F1F5}" dt="2017-11-15T20:52:16.132" v="377" actId="5793"/>
          <ac:spMkLst>
            <pc:docMk/>
            <pc:sldMk cId="3388056644" sldId="470"/>
            <ac:spMk id="5" creationId="{1425DDEC-2BF6-4143-A4C1-18A5020604AC}"/>
          </ac:spMkLst>
        </pc:spChg>
      </pc:sldChg>
      <pc:sldChg chg="modSp ord">
        <pc:chgData name="Markus Cozowicz" userId="b2479e22-f5a0-4597-9084-31248afc1ceb" providerId="ADAL" clId="{E2B1EAB9-CBB0-4EC5-91D2-ED9F0E08F1F5}" dt="2017-11-22T21:46:14.422" v="2666" actId="20577"/>
        <pc:sldMkLst>
          <pc:docMk/>
          <pc:sldMk cId="3918381943" sldId="476"/>
        </pc:sldMkLst>
        <pc:spChg chg="mod">
          <ac:chgData name="Markus Cozowicz" userId="b2479e22-f5a0-4597-9084-31248afc1ceb" providerId="ADAL" clId="{E2B1EAB9-CBB0-4EC5-91D2-ED9F0E08F1F5}" dt="2017-11-22T19:06:58.879" v="2123" actId="255"/>
          <ac:spMkLst>
            <pc:docMk/>
            <pc:sldMk cId="3918381943" sldId="476"/>
            <ac:spMk id="3" creationId="{01D5084C-FB93-4A1A-B683-229167CD7774}"/>
          </ac:spMkLst>
        </pc:spChg>
      </pc:sldChg>
      <pc:sldChg chg="ord">
        <pc:chgData name="Markus Cozowicz" userId="b2479e22-f5a0-4597-9084-31248afc1ceb" providerId="ADAL" clId="{E2B1EAB9-CBB0-4EC5-91D2-ED9F0E08F1F5}" dt="2017-11-15T22:03:56.385" v="1126" actId="5793"/>
        <pc:sldMkLst>
          <pc:docMk/>
          <pc:sldMk cId="1482502597" sldId="479"/>
        </pc:sldMkLst>
      </pc:sldChg>
      <pc:sldChg chg="ord">
        <pc:chgData name="Markus Cozowicz" userId="b2479e22-f5a0-4597-9084-31248afc1ceb" providerId="ADAL" clId="{E2B1EAB9-CBB0-4EC5-91D2-ED9F0E08F1F5}" dt="2017-11-15T22:04:12.099" v="1130" actId="5793"/>
        <pc:sldMkLst>
          <pc:docMk/>
          <pc:sldMk cId="1748938289" sldId="483"/>
        </pc:sldMkLst>
      </pc:sldChg>
      <pc:sldChg chg="modSp add">
        <pc:chgData name="Markus Cozowicz" userId="b2479e22-f5a0-4597-9084-31248afc1ceb" providerId="ADAL" clId="{E2B1EAB9-CBB0-4EC5-91D2-ED9F0E08F1F5}" dt="2017-11-15T20:43:50.378" v="98" actId="20577"/>
        <pc:sldMkLst>
          <pc:docMk/>
          <pc:sldMk cId="3517651691" sldId="487"/>
        </pc:sldMkLst>
        <pc:spChg chg="mod">
          <ac:chgData name="Markus Cozowicz" userId="b2479e22-f5a0-4597-9084-31248afc1ceb" providerId="ADAL" clId="{E2B1EAB9-CBB0-4EC5-91D2-ED9F0E08F1F5}" dt="2017-11-15T20:43:50.378" v="98" actId="20577"/>
          <ac:spMkLst>
            <pc:docMk/>
            <pc:sldMk cId="3517651691" sldId="487"/>
            <ac:spMk id="2" creationId="{97F2762A-2320-4593-A7F1-3B33F7B1672C}"/>
          </ac:spMkLst>
        </pc:spChg>
      </pc:sldChg>
      <pc:sldChg chg="addSp delSp modSp add">
        <pc:chgData name="Markus Cozowicz" userId="b2479e22-f5a0-4597-9084-31248afc1ceb" providerId="ADAL" clId="{E2B1EAB9-CBB0-4EC5-91D2-ED9F0E08F1F5}" dt="2017-11-15T21:55:35.948" v="1027" actId="5793"/>
        <pc:sldMkLst>
          <pc:docMk/>
          <pc:sldMk cId="3336856271" sldId="488"/>
        </pc:sldMkLst>
        <pc:spChg chg="mod">
          <ac:chgData name="Markus Cozowicz" userId="b2479e22-f5a0-4597-9084-31248afc1ceb" providerId="ADAL" clId="{E2B1EAB9-CBB0-4EC5-91D2-ED9F0E08F1F5}" dt="2017-11-15T21:55:32.043" v="1026" actId="1076"/>
          <ac:spMkLst>
            <pc:docMk/>
            <pc:sldMk cId="3336856271" sldId="488"/>
            <ac:spMk id="2" creationId="{24D4BFCB-4B2B-4D5C-9CE1-E67FA8702BD8}"/>
          </ac:spMkLst>
        </pc:spChg>
        <pc:spChg chg="mod">
          <ac:chgData name="Markus Cozowicz" userId="b2479e22-f5a0-4597-9084-31248afc1ceb" providerId="ADAL" clId="{E2B1EAB9-CBB0-4EC5-91D2-ED9F0E08F1F5}" dt="2017-11-15T21:52:33.795" v="881" actId="20577"/>
          <ac:spMkLst>
            <pc:docMk/>
            <pc:sldMk cId="3336856271" sldId="488"/>
            <ac:spMk id="3" creationId="{D5CD639D-2285-407D-9D44-E213ADD7FCB1}"/>
          </ac:spMkLst>
        </pc:spChg>
        <pc:spChg chg="add del mod">
          <ac:chgData name="Markus Cozowicz" userId="b2479e22-f5a0-4597-9084-31248afc1ceb" providerId="ADAL" clId="{E2B1EAB9-CBB0-4EC5-91D2-ED9F0E08F1F5}" dt="2017-11-15T21:52:57.525" v="889" actId="478"/>
          <ac:spMkLst>
            <pc:docMk/>
            <pc:sldMk cId="3336856271" sldId="488"/>
            <ac:spMk id="5" creationId="{712C8559-A090-47D0-94CD-8A94CF119F7F}"/>
          </ac:spMkLst>
        </pc:spChg>
        <pc:spChg chg="add del mod">
          <ac:chgData name="Markus Cozowicz" userId="b2479e22-f5a0-4597-9084-31248afc1ceb" providerId="ADAL" clId="{E2B1EAB9-CBB0-4EC5-91D2-ED9F0E08F1F5}" dt="2017-11-15T21:55:35.948" v="1027" actId="5793"/>
          <ac:spMkLst>
            <pc:docMk/>
            <pc:sldMk cId="3336856271" sldId="488"/>
            <ac:spMk id="6" creationId="{78F546A9-804F-451C-8F6D-874CB3E51E5E}"/>
          </ac:spMkLst>
        </pc:spChg>
        <pc:spChg chg="add del mod">
          <ac:chgData name="Markus Cozowicz" userId="b2479e22-f5a0-4597-9084-31248afc1ceb" providerId="ADAL" clId="{E2B1EAB9-CBB0-4EC5-91D2-ED9F0E08F1F5}" dt="2017-11-15T21:55:35.948" v="1027" actId="5793"/>
          <ac:spMkLst>
            <pc:docMk/>
            <pc:sldMk cId="3336856271" sldId="488"/>
            <ac:spMk id="7" creationId="{B5EAFEE7-AE39-4F6F-A1EA-D7EEDE4A4EF2}"/>
          </ac:spMkLst>
        </pc:spChg>
        <pc:spChg chg="add del mod">
          <ac:chgData name="Markus Cozowicz" userId="b2479e22-f5a0-4597-9084-31248afc1ceb" providerId="ADAL" clId="{E2B1EAB9-CBB0-4EC5-91D2-ED9F0E08F1F5}" dt="2017-11-15T21:55:35.948" v="1027" actId="5793"/>
          <ac:spMkLst>
            <pc:docMk/>
            <pc:sldMk cId="3336856271" sldId="488"/>
            <ac:spMk id="10" creationId="{2399B6F4-5371-4614-8E8C-0D9143C762A4}"/>
          </ac:spMkLst>
        </pc:spChg>
        <pc:spChg chg="add del mod">
          <ac:chgData name="Markus Cozowicz" userId="b2479e22-f5a0-4597-9084-31248afc1ceb" providerId="ADAL" clId="{E2B1EAB9-CBB0-4EC5-91D2-ED9F0E08F1F5}" dt="2017-11-15T21:54:17.431" v="949" actId="478"/>
          <ac:spMkLst>
            <pc:docMk/>
            <pc:sldMk cId="3336856271" sldId="488"/>
            <ac:spMk id="12" creationId="{9F851B76-CBF6-4117-A1D0-0E35A4A04244}"/>
          </ac:spMkLst>
        </pc:spChg>
        <pc:spChg chg="add del mod">
          <ac:chgData name="Markus Cozowicz" userId="b2479e22-f5a0-4597-9084-31248afc1ceb" providerId="ADAL" clId="{E2B1EAB9-CBB0-4EC5-91D2-ED9F0E08F1F5}" dt="2017-11-15T21:55:35.948" v="1027" actId="5793"/>
          <ac:spMkLst>
            <pc:docMk/>
            <pc:sldMk cId="3336856271" sldId="488"/>
            <ac:spMk id="17" creationId="{2E65221E-B77D-4011-A4C7-5045CDB8B642}"/>
          </ac:spMkLst>
        </pc:spChg>
        <pc:spChg chg="add del mod">
          <ac:chgData name="Markus Cozowicz" userId="b2479e22-f5a0-4597-9084-31248afc1ceb" providerId="ADAL" clId="{E2B1EAB9-CBB0-4EC5-91D2-ED9F0E08F1F5}" dt="2017-11-15T21:55:35.948" v="1027" actId="5793"/>
          <ac:spMkLst>
            <pc:docMk/>
            <pc:sldMk cId="3336856271" sldId="488"/>
            <ac:spMk id="21" creationId="{622C85A5-6037-43FE-8478-74765884D3A5}"/>
          </ac:spMkLst>
        </pc:spChg>
        <pc:graphicFrameChg chg="add mod modGraphic">
          <ac:chgData name="Markus Cozowicz" userId="b2479e22-f5a0-4597-9084-31248afc1ceb" providerId="ADAL" clId="{E2B1EAB9-CBB0-4EC5-91D2-ED9F0E08F1F5}" dt="2017-11-15T21:52:42.590" v="882" actId="1076"/>
          <ac:graphicFrameMkLst>
            <pc:docMk/>
            <pc:sldMk cId="3336856271" sldId="488"/>
            <ac:graphicFrameMk id="4" creationId="{DC8D93E8-4F6A-43DB-8B23-7453FE7B2C62}"/>
          </ac:graphicFrameMkLst>
        </pc:graphicFrameChg>
        <pc:cxnChg chg="add del mod">
          <ac:chgData name="Markus Cozowicz" userId="b2479e22-f5a0-4597-9084-31248afc1ceb" providerId="ADAL" clId="{E2B1EAB9-CBB0-4EC5-91D2-ED9F0E08F1F5}" dt="2017-11-15T21:55:35.948" v="1027" actId="5793"/>
          <ac:cxnSpMkLst>
            <pc:docMk/>
            <pc:sldMk cId="3336856271" sldId="488"/>
            <ac:cxnSpMk id="9" creationId="{E4B1A380-F94E-4A8B-A00A-E59DA9C0C58A}"/>
          </ac:cxnSpMkLst>
        </pc:cxnChg>
        <pc:cxnChg chg="add del mod">
          <ac:chgData name="Markus Cozowicz" userId="b2479e22-f5a0-4597-9084-31248afc1ceb" providerId="ADAL" clId="{E2B1EAB9-CBB0-4EC5-91D2-ED9F0E08F1F5}" dt="2017-11-15T21:55:35.948" v="1027" actId="5793"/>
          <ac:cxnSpMkLst>
            <pc:docMk/>
            <pc:sldMk cId="3336856271" sldId="488"/>
            <ac:cxnSpMk id="22" creationId="{6C1E3823-A32C-4138-B32A-45217936D5DC}"/>
          </ac:cxnSpMkLst>
        </pc:cxnChg>
      </pc:sldChg>
      <pc:sldChg chg="modSp add">
        <pc:chgData name="Markus Cozowicz" userId="b2479e22-f5a0-4597-9084-31248afc1ceb" providerId="ADAL" clId="{E2B1EAB9-CBB0-4EC5-91D2-ED9F0E08F1F5}" dt="2017-11-15T20:47:42.002" v="231" actId="20577"/>
        <pc:sldMkLst>
          <pc:docMk/>
          <pc:sldMk cId="583916897" sldId="489"/>
        </pc:sldMkLst>
        <pc:spChg chg="mod">
          <ac:chgData name="Markus Cozowicz" userId="b2479e22-f5a0-4597-9084-31248afc1ceb" providerId="ADAL" clId="{E2B1EAB9-CBB0-4EC5-91D2-ED9F0E08F1F5}" dt="2017-11-15T20:47:42.002" v="231" actId="20577"/>
          <ac:spMkLst>
            <pc:docMk/>
            <pc:sldMk cId="583916897" sldId="489"/>
            <ac:spMk id="2" creationId="{43BEBD82-03CC-44F0-8EAB-7DEB2719C8FF}"/>
          </ac:spMkLst>
        </pc:spChg>
      </pc:sldChg>
      <pc:sldChg chg="modSp add">
        <pc:chgData name="Markus Cozowicz" userId="b2479e22-f5a0-4597-9084-31248afc1ceb" providerId="ADAL" clId="{E2B1EAB9-CBB0-4EC5-91D2-ED9F0E08F1F5}" dt="2017-11-22T19:07:10.366" v="2124" actId="5793"/>
        <pc:sldMkLst>
          <pc:docMk/>
          <pc:sldMk cId="3110018210" sldId="490"/>
        </pc:sldMkLst>
        <pc:spChg chg="mod">
          <ac:chgData name="Markus Cozowicz" userId="b2479e22-f5a0-4597-9084-31248afc1ceb" providerId="ADAL" clId="{E2B1EAB9-CBB0-4EC5-91D2-ED9F0E08F1F5}" dt="2017-11-15T20:44:40.744" v="228" actId="20577"/>
          <ac:spMkLst>
            <pc:docMk/>
            <pc:sldMk cId="3110018210" sldId="490"/>
            <ac:spMk id="2" creationId="{CCCCFEA0-704C-4B49-932A-EB517019D434}"/>
          </ac:spMkLst>
        </pc:spChg>
        <pc:spChg chg="mod">
          <ac:chgData name="Markus Cozowicz" userId="b2479e22-f5a0-4597-9084-31248afc1ceb" providerId="ADAL" clId="{E2B1EAB9-CBB0-4EC5-91D2-ED9F0E08F1F5}" dt="2017-11-22T19:07:10.366" v="2124" actId="5793"/>
          <ac:spMkLst>
            <pc:docMk/>
            <pc:sldMk cId="3110018210" sldId="490"/>
            <ac:spMk id="3" creationId="{9AE11EB0-86E6-4F1D-A1C4-CED2EEEBB39E}"/>
          </ac:spMkLst>
        </pc:spChg>
      </pc:sldChg>
      <pc:sldChg chg="modSp add">
        <pc:chgData name="Markus Cozowicz" userId="b2479e22-f5a0-4597-9084-31248afc1ceb" providerId="ADAL" clId="{E2B1EAB9-CBB0-4EC5-91D2-ED9F0E08F1F5}" dt="2017-11-15T20:47:57.310" v="251" actId="20577"/>
        <pc:sldMkLst>
          <pc:docMk/>
          <pc:sldMk cId="2436307472" sldId="492"/>
        </pc:sldMkLst>
        <pc:spChg chg="mod">
          <ac:chgData name="Markus Cozowicz" userId="b2479e22-f5a0-4597-9084-31248afc1ceb" providerId="ADAL" clId="{E2B1EAB9-CBB0-4EC5-91D2-ED9F0E08F1F5}" dt="2017-11-15T20:47:57.310" v="251" actId="20577"/>
          <ac:spMkLst>
            <pc:docMk/>
            <pc:sldMk cId="2436307472" sldId="492"/>
            <ac:spMk id="2" creationId="{68117E4A-CAE8-4385-9EA5-CD40A144EDBC}"/>
          </ac:spMkLst>
        </pc:spChg>
      </pc:sldChg>
      <pc:sldChg chg="modSp add ord">
        <pc:chgData name="Markus Cozowicz" userId="b2479e22-f5a0-4597-9084-31248afc1ceb" providerId="ADAL" clId="{E2B1EAB9-CBB0-4EC5-91D2-ED9F0E08F1F5}" dt="2017-11-22T22:19:47.153" v="2879" actId="20577"/>
        <pc:sldMkLst>
          <pc:docMk/>
          <pc:sldMk cId="4238147142" sldId="493"/>
        </pc:sldMkLst>
        <pc:spChg chg="mod">
          <ac:chgData name="Markus Cozowicz" userId="b2479e22-f5a0-4597-9084-31248afc1ceb" providerId="ADAL" clId="{E2B1EAB9-CBB0-4EC5-91D2-ED9F0E08F1F5}" dt="2017-11-15T20:48:07.020" v="278" actId="20577"/>
          <ac:spMkLst>
            <pc:docMk/>
            <pc:sldMk cId="4238147142" sldId="493"/>
            <ac:spMk id="2" creationId="{9DC8AAAE-649C-4AD2-8C47-F70C2C1A79D6}"/>
          </ac:spMkLst>
        </pc:spChg>
      </pc:sldChg>
      <pc:sldChg chg="addSp delSp modSp add">
        <pc:chgData name="Markus Cozowicz" userId="b2479e22-f5a0-4597-9084-31248afc1ceb" providerId="ADAL" clId="{E2B1EAB9-CBB0-4EC5-91D2-ED9F0E08F1F5}" dt="2017-11-15T20:48:15.772" v="306" actId="20577"/>
        <pc:sldMkLst>
          <pc:docMk/>
          <pc:sldMk cId="2489076438" sldId="494"/>
        </pc:sldMkLst>
        <pc:spChg chg="mod">
          <ac:chgData name="Markus Cozowicz" userId="b2479e22-f5a0-4597-9084-31248afc1ceb" providerId="ADAL" clId="{E2B1EAB9-CBB0-4EC5-91D2-ED9F0E08F1F5}" dt="2017-11-15T20:48:15.772" v="306" actId="20577"/>
          <ac:spMkLst>
            <pc:docMk/>
            <pc:sldMk cId="2489076438" sldId="494"/>
            <ac:spMk id="2" creationId="{088C3EC1-1019-4D43-B502-CB7C9BEE8F0D}"/>
          </ac:spMkLst>
        </pc:spChg>
        <pc:spChg chg="add del">
          <ac:chgData name="Markus Cozowicz" userId="b2479e22-f5a0-4597-9084-31248afc1ceb" providerId="ADAL" clId="{E2B1EAB9-CBB0-4EC5-91D2-ED9F0E08F1F5}" dt="2017-11-15T20:48:09.441" v="281" actId="20577"/>
          <ac:spMkLst>
            <pc:docMk/>
            <pc:sldMk cId="2489076438" sldId="494"/>
            <ac:spMk id="4" creationId="{2D6B655D-A6AA-4EC7-BAE9-AA57201C42E0}"/>
          </ac:spMkLst>
        </pc:spChg>
      </pc:sldChg>
      <pc:sldChg chg="modSp add modTransition">
        <pc:chgData name="Markus Cozowicz" userId="b2479e22-f5a0-4597-9084-31248afc1ceb" providerId="ADAL" clId="{E2B1EAB9-CBB0-4EC5-91D2-ED9F0E08F1F5}" dt="2017-11-22T22:34:18.421" v="3373" actId="20577"/>
        <pc:sldMkLst>
          <pc:docMk/>
          <pc:sldMk cId="2219963257" sldId="495"/>
        </pc:sldMkLst>
        <pc:spChg chg="mod">
          <ac:chgData name="Markus Cozowicz" userId="b2479e22-f5a0-4597-9084-31248afc1ceb" providerId="ADAL" clId="{E2B1EAB9-CBB0-4EC5-91D2-ED9F0E08F1F5}" dt="2017-11-15T20:48:21.220" v="316" actId="20577"/>
          <ac:spMkLst>
            <pc:docMk/>
            <pc:sldMk cId="2219963257" sldId="495"/>
            <ac:spMk id="2" creationId="{5501AA21-3EAF-4DB9-8588-E8B983176473}"/>
          </ac:spMkLst>
        </pc:spChg>
        <pc:spChg chg="mod">
          <ac:chgData name="Markus Cozowicz" userId="b2479e22-f5a0-4597-9084-31248afc1ceb" providerId="ADAL" clId="{E2B1EAB9-CBB0-4EC5-91D2-ED9F0E08F1F5}" dt="2017-11-22T19:29:23.854" v="2321" actId="20577"/>
          <ac:spMkLst>
            <pc:docMk/>
            <pc:sldMk cId="2219963257" sldId="495"/>
            <ac:spMk id="3" creationId="{B316FACE-247F-4EC7-8FBE-80CC3322D314}"/>
          </ac:spMkLst>
        </pc:spChg>
      </pc:sldChg>
      <pc:sldChg chg="modSp add">
        <pc:chgData name="Markus Cozowicz" userId="b2479e22-f5a0-4597-9084-31248afc1ceb" providerId="ADAL" clId="{E2B1EAB9-CBB0-4EC5-91D2-ED9F0E08F1F5}" dt="2017-11-15T20:48:25.345" v="332" actId="20577"/>
        <pc:sldMkLst>
          <pc:docMk/>
          <pc:sldMk cId="1142599694" sldId="496"/>
        </pc:sldMkLst>
        <pc:spChg chg="mod">
          <ac:chgData name="Markus Cozowicz" userId="b2479e22-f5a0-4597-9084-31248afc1ceb" providerId="ADAL" clId="{E2B1EAB9-CBB0-4EC5-91D2-ED9F0E08F1F5}" dt="2017-11-15T20:48:25.345" v="332" actId="20577"/>
          <ac:spMkLst>
            <pc:docMk/>
            <pc:sldMk cId="1142599694" sldId="496"/>
            <ac:spMk id="2" creationId="{36EA533C-C1EA-4AD2-9FA1-C8A503B8A94E}"/>
          </ac:spMkLst>
        </pc:spChg>
      </pc:sldChg>
      <pc:sldChg chg="modSp add">
        <pc:chgData name="Markus Cozowicz" userId="b2479e22-f5a0-4597-9084-31248afc1ceb" providerId="ADAL" clId="{E2B1EAB9-CBB0-4EC5-91D2-ED9F0E08F1F5}" dt="2017-11-15T20:48:34.839" v="361" actId="20577"/>
        <pc:sldMkLst>
          <pc:docMk/>
          <pc:sldMk cId="1034246210" sldId="497"/>
        </pc:sldMkLst>
        <pc:spChg chg="mod">
          <ac:chgData name="Markus Cozowicz" userId="b2479e22-f5a0-4597-9084-31248afc1ceb" providerId="ADAL" clId="{E2B1EAB9-CBB0-4EC5-91D2-ED9F0E08F1F5}" dt="2017-11-15T20:48:34.839" v="361" actId="20577"/>
          <ac:spMkLst>
            <pc:docMk/>
            <pc:sldMk cId="1034246210" sldId="497"/>
            <ac:spMk id="2" creationId="{4A3EBE8D-31EF-4A0E-8F15-B0DB57649394}"/>
          </ac:spMkLst>
        </pc:spChg>
      </pc:sldChg>
      <pc:sldChg chg="addSp delSp modSp add modAnim modNotesTx">
        <pc:chgData name="Markus Cozowicz" userId="b2479e22-f5a0-4597-9084-31248afc1ceb" providerId="ADAL" clId="{E2B1EAB9-CBB0-4EC5-91D2-ED9F0E08F1F5}" dt="2017-11-22T22:06:53.681" v="2773" actId="20577"/>
        <pc:sldMkLst>
          <pc:docMk/>
          <pc:sldMk cId="779242198" sldId="498"/>
        </pc:sldMkLst>
        <pc:spChg chg="mod">
          <ac:chgData name="Markus Cozowicz" userId="b2479e22-f5a0-4597-9084-31248afc1ceb" providerId="ADAL" clId="{E2B1EAB9-CBB0-4EC5-91D2-ED9F0E08F1F5}" dt="2017-11-15T21:58:07.473" v="1116" actId="20577"/>
          <ac:spMkLst>
            <pc:docMk/>
            <pc:sldMk cId="779242198" sldId="498"/>
            <ac:spMk id="2" creationId="{823DF955-0431-4C47-A68D-AEC6B2AEF708}"/>
          </ac:spMkLst>
        </pc:spChg>
        <pc:spChg chg="del">
          <ac:chgData name="Markus Cozowicz" userId="b2479e22-f5a0-4597-9084-31248afc1ceb" providerId="ADAL" clId="{E2B1EAB9-CBB0-4EC5-91D2-ED9F0E08F1F5}" dt="2017-11-15T21:56:10.154" v="1048" actId="478"/>
          <ac:spMkLst>
            <pc:docMk/>
            <pc:sldMk cId="779242198" sldId="498"/>
            <ac:spMk id="3" creationId="{FED2CE74-30C1-471B-9659-7B72A8D5523B}"/>
          </ac:spMkLst>
        </pc:spChg>
        <pc:spChg chg="add mod">
          <ac:chgData name="Markus Cozowicz" userId="b2479e22-f5a0-4597-9084-31248afc1ceb" providerId="ADAL" clId="{E2B1EAB9-CBB0-4EC5-91D2-ED9F0E08F1F5}" dt="2017-11-15T21:59:44.119" v="1125" actId="208"/>
          <ac:spMkLst>
            <pc:docMk/>
            <pc:sldMk cId="779242198" sldId="498"/>
            <ac:spMk id="4" creationId="{0B7E184E-D61F-429A-8F8D-F6610D7FCEF5}"/>
          </ac:spMkLst>
        </pc:spChg>
        <pc:spChg chg="add mod">
          <ac:chgData name="Markus Cozowicz" userId="b2479e22-f5a0-4597-9084-31248afc1ceb" providerId="ADAL" clId="{E2B1EAB9-CBB0-4EC5-91D2-ED9F0E08F1F5}" dt="2017-11-15T21:59:22.711" v="1121" actId="14100"/>
          <ac:spMkLst>
            <pc:docMk/>
            <pc:sldMk cId="779242198" sldId="498"/>
            <ac:spMk id="5" creationId="{C5A785B6-BDA2-458E-AE34-419D930E3DAC}"/>
          </ac:spMkLst>
        </pc:spChg>
        <pc:spChg chg="add mod">
          <ac:chgData name="Markus Cozowicz" userId="b2479e22-f5a0-4597-9084-31248afc1ceb" providerId="ADAL" clId="{E2B1EAB9-CBB0-4EC5-91D2-ED9F0E08F1F5}" dt="2017-11-15T21:56:32.648" v="1063" actId="1076"/>
          <ac:spMkLst>
            <pc:docMk/>
            <pc:sldMk cId="779242198" sldId="498"/>
            <ac:spMk id="7" creationId="{D0073F61-A6B2-4629-B3F1-78D8FCA7DC6B}"/>
          </ac:spMkLst>
        </pc:spChg>
        <pc:spChg chg="add mod">
          <ac:chgData name="Markus Cozowicz" userId="b2479e22-f5a0-4597-9084-31248afc1ceb" providerId="ADAL" clId="{E2B1EAB9-CBB0-4EC5-91D2-ED9F0E08F1F5}" dt="2017-11-15T21:56:23.207" v="1061" actId="1076"/>
          <ac:spMkLst>
            <pc:docMk/>
            <pc:sldMk cId="779242198" sldId="498"/>
            <ac:spMk id="8" creationId="{DCEBCEA6-7BE1-483A-B877-71990F9B2EB1}"/>
          </ac:spMkLst>
        </pc:spChg>
        <pc:spChg chg="add mod">
          <ac:chgData name="Markus Cozowicz" userId="b2479e22-f5a0-4597-9084-31248afc1ceb" providerId="ADAL" clId="{E2B1EAB9-CBB0-4EC5-91D2-ED9F0E08F1F5}" dt="2017-11-15T21:59:44.119" v="1125" actId="208"/>
          <ac:spMkLst>
            <pc:docMk/>
            <pc:sldMk cId="779242198" sldId="498"/>
            <ac:spMk id="9" creationId="{83B3DF87-0216-4AED-A3CC-1DBE351650EA}"/>
          </ac:spMkLst>
        </pc:spChg>
        <pc:spChg chg="add mod">
          <ac:chgData name="Markus Cozowicz" userId="b2479e22-f5a0-4597-9084-31248afc1ceb" providerId="ADAL" clId="{E2B1EAB9-CBB0-4EC5-91D2-ED9F0E08F1F5}" dt="2017-11-15T21:56:29.471" v="1062" actId="1076"/>
          <ac:spMkLst>
            <pc:docMk/>
            <pc:sldMk cId="779242198" sldId="498"/>
            <ac:spMk id="12" creationId="{E03F3B5C-C094-47CC-B50B-78BF6979ACE4}"/>
          </ac:spMkLst>
        </pc:spChg>
        <pc:spChg chg="add mod">
          <ac:chgData name="Markus Cozowicz" userId="b2479e22-f5a0-4597-9084-31248afc1ceb" providerId="ADAL" clId="{E2B1EAB9-CBB0-4EC5-91D2-ED9F0E08F1F5}" dt="2017-11-15T21:56:23.207" v="1061" actId="1076"/>
          <ac:spMkLst>
            <pc:docMk/>
            <pc:sldMk cId="779242198" sldId="498"/>
            <ac:spMk id="13" creationId="{C48CB50E-E1FD-4204-850F-8C30E00ACBE7}"/>
          </ac:spMkLst>
        </pc:spChg>
        <pc:spChg chg="add mod">
          <ac:chgData name="Markus Cozowicz" userId="b2479e22-f5a0-4597-9084-31248afc1ceb" providerId="ADAL" clId="{E2B1EAB9-CBB0-4EC5-91D2-ED9F0E08F1F5}" dt="2017-11-15T21:59:26.538" v="1122" actId="14100"/>
          <ac:spMkLst>
            <pc:docMk/>
            <pc:sldMk cId="779242198" sldId="498"/>
            <ac:spMk id="16" creationId="{38A3FC61-EE60-47A6-B54A-75B7A20687B9}"/>
          </ac:spMkLst>
        </pc:spChg>
        <pc:spChg chg="add mod">
          <ac:chgData name="Markus Cozowicz" userId="b2479e22-f5a0-4597-9084-31248afc1ceb" providerId="ADAL" clId="{E2B1EAB9-CBB0-4EC5-91D2-ED9F0E08F1F5}" dt="2017-11-15T21:59:44.119" v="1125" actId="208"/>
          <ac:spMkLst>
            <pc:docMk/>
            <pc:sldMk cId="779242198" sldId="498"/>
            <ac:spMk id="17" creationId="{93AAF307-2CC7-460C-B60F-72208D04F540}"/>
          </ac:spMkLst>
        </pc:spChg>
        <pc:spChg chg="add mod">
          <ac:chgData name="Markus Cozowicz" userId="b2479e22-f5a0-4597-9084-31248afc1ceb" providerId="ADAL" clId="{E2B1EAB9-CBB0-4EC5-91D2-ED9F0E08F1F5}" dt="2017-11-15T21:59:18.797" v="1120" actId="14100"/>
          <ac:spMkLst>
            <pc:docMk/>
            <pc:sldMk cId="779242198" sldId="498"/>
            <ac:spMk id="18" creationId="{3FD06288-BB19-4666-99E8-3D395A2C1C41}"/>
          </ac:spMkLst>
        </pc:spChg>
        <pc:spChg chg="add mod">
          <ac:chgData name="Markus Cozowicz" userId="b2479e22-f5a0-4597-9084-31248afc1ceb" providerId="ADAL" clId="{E2B1EAB9-CBB0-4EC5-91D2-ED9F0E08F1F5}" dt="2017-11-15T21:59:03.176" v="1118" actId="208"/>
          <ac:spMkLst>
            <pc:docMk/>
            <pc:sldMk cId="779242198" sldId="498"/>
            <ac:spMk id="19" creationId="{1CFE8BF0-1674-477F-BB4A-D2BE0E8A8E90}"/>
          </ac:spMkLst>
        </pc:spChg>
        <pc:spChg chg="add mod">
          <ac:chgData name="Markus Cozowicz" userId="b2479e22-f5a0-4597-9084-31248afc1ceb" providerId="ADAL" clId="{E2B1EAB9-CBB0-4EC5-91D2-ED9F0E08F1F5}" dt="2017-11-15T21:59:03.176" v="1118" actId="208"/>
          <ac:spMkLst>
            <pc:docMk/>
            <pc:sldMk cId="779242198" sldId="498"/>
            <ac:spMk id="20" creationId="{CD320554-9154-430B-B4BA-51ED6C8E3083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1" creationId="{62FA9046-2040-3840-B13A-AAFFF4F61125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2" creationId="{55A56E60-B6E0-2443-9DA5-30F1228756E9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5" creationId="{C8E7B086-9281-D141-AB4B-02CC0E3385DF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6" creationId="{ECF97EB2-024B-254B-BBAE-4A237E725D79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7" creationId="{02E0448A-AADD-1A42-9B71-35951D92545D}"/>
          </ac:spMkLst>
        </pc:spChg>
        <pc:spChg chg="mod">
          <ac:chgData name="Markus Cozowicz" userId="b2479e22-f5a0-4597-9084-31248afc1ceb" providerId="ADAL" clId="{E2B1EAB9-CBB0-4EC5-91D2-ED9F0E08F1F5}" dt="2017-11-22T19:04:50.148" v="2118" actId="255"/>
          <ac:spMkLst>
            <pc:docMk/>
            <pc:sldMk cId="779242198" sldId="498"/>
            <ac:spMk id="28" creationId="{57B12819-D405-9A45-8498-16EA96ECFAFD}"/>
          </ac:spMkLst>
        </pc:spChg>
        <pc:cxnChg chg="add mod">
          <ac:chgData name="Markus Cozowicz" userId="b2479e22-f5a0-4597-9084-31248afc1ceb" providerId="ADAL" clId="{E2B1EAB9-CBB0-4EC5-91D2-ED9F0E08F1F5}" dt="2017-11-15T21:59:22.711" v="1121" actId="14100"/>
          <ac:cxnSpMkLst>
            <pc:docMk/>
            <pc:sldMk cId="779242198" sldId="498"/>
            <ac:cxnSpMk id="6" creationId="{A3501A07-16F3-4ADA-87B7-0E1C29B2246A}"/>
          </ac:cxnSpMkLst>
        </pc:cxnChg>
        <pc:cxnChg chg="add mod">
          <ac:chgData name="Markus Cozowicz" userId="b2479e22-f5a0-4597-9084-31248afc1ceb" providerId="ADAL" clId="{E2B1EAB9-CBB0-4EC5-91D2-ED9F0E08F1F5}" dt="2017-11-15T21:56:23.207" v="1061" actId="1076"/>
          <ac:cxnSpMkLst>
            <pc:docMk/>
            <pc:sldMk cId="779242198" sldId="498"/>
            <ac:cxnSpMk id="10" creationId="{318111C1-E858-421A-98E5-B60076B5CDDE}"/>
          </ac:cxnSpMkLst>
        </pc:cxnChg>
        <pc:cxnChg chg="add mod">
          <ac:chgData name="Markus Cozowicz" userId="b2479e22-f5a0-4597-9084-31248afc1ceb" providerId="ADAL" clId="{E2B1EAB9-CBB0-4EC5-91D2-ED9F0E08F1F5}" dt="2017-11-15T21:56:23.207" v="1061" actId="1076"/>
          <ac:cxnSpMkLst>
            <pc:docMk/>
            <pc:sldMk cId="779242198" sldId="498"/>
            <ac:cxnSpMk id="11" creationId="{EEC09F4E-0422-44E7-ACB2-96A00FC4D32F}"/>
          </ac:cxnSpMkLst>
        </pc:cxnChg>
        <pc:cxnChg chg="add mod">
          <ac:chgData name="Markus Cozowicz" userId="b2479e22-f5a0-4597-9084-31248afc1ceb" providerId="ADAL" clId="{E2B1EAB9-CBB0-4EC5-91D2-ED9F0E08F1F5}" dt="2017-11-15T21:56:23.207" v="1061" actId="1076"/>
          <ac:cxnSpMkLst>
            <pc:docMk/>
            <pc:sldMk cId="779242198" sldId="498"/>
            <ac:cxnSpMk id="14" creationId="{F4FAE72A-61F1-4D5E-A3E6-AD772800A2F3}"/>
          </ac:cxnSpMkLst>
        </pc:cxnChg>
      </pc:sldChg>
      <pc:sldChg chg="ord">
        <pc:chgData name="Markus Cozowicz" userId="b2479e22-f5a0-4597-9084-31248afc1ceb" providerId="ADAL" clId="{E2B1EAB9-CBB0-4EC5-91D2-ED9F0E08F1F5}" dt="2017-11-22T21:46:14.422" v="2666" actId="20577"/>
        <pc:sldMkLst>
          <pc:docMk/>
          <pc:sldMk cId="1914959109" sldId="500"/>
        </pc:sldMkLst>
      </pc:sldChg>
      <pc:sldChg chg="delCm">
        <pc:chgData name="Markus Cozowicz" userId="b2479e22-f5a0-4597-9084-31248afc1ceb" providerId="ADAL" clId="{E2B1EAB9-CBB0-4EC5-91D2-ED9F0E08F1F5}" dt="2017-11-22T19:04:20.197" v="2115" actId="20577"/>
        <pc:sldMkLst>
          <pc:docMk/>
          <pc:sldMk cId="3157704685" sldId="502"/>
        </pc:sldMkLst>
      </pc:sldChg>
      <pc:sldChg chg="modSp">
        <pc:chgData name="Markus Cozowicz" userId="b2479e22-f5a0-4597-9084-31248afc1ceb" providerId="ADAL" clId="{E2B1EAB9-CBB0-4EC5-91D2-ED9F0E08F1F5}" dt="2017-11-22T19:10:13.381" v="2125" actId="20577"/>
        <pc:sldMkLst>
          <pc:docMk/>
          <pc:sldMk cId="3141759422" sldId="503"/>
        </pc:sldMkLst>
        <pc:spChg chg="mod">
          <ac:chgData name="Markus Cozowicz" userId="b2479e22-f5a0-4597-9084-31248afc1ceb" providerId="ADAL" clId="{E2B1EAB9-CBB0-4EC5-91D2-ED9F0E08F1F5}" dt="2017-11-22T19:10:13.381" v="2125" actId="20577"/>
          <ac:spMkLst>
            <pc:docMk/>
            <pc:sldMk cId="3141759422" sldId="503"/>
            <ac:spMk id="3" creationId="{7AC79BA5-6327-4638-83E7-0F9F71D8A9B1}"/>
          </ac:spMkLst>
        </pc:spChg>
      </pc:sldChg>
      <pc:sldChg chg="modSp">
        <pc:chgData name="Markus Cozowicz" userId="b2479e22-f5a0-4597-9084-31248afc1ceb" providerId="ADAL" clId="{E2B1EAB9-CBB0-4EC5-91D2-ED9F0E08F1F5}" dt="2017-11-22T22:08:29.267" v="2826" actId="14"/>
        <pc:sldMkLst>
          <pc:docMk/>
          <pc:sldMk cId="3676320778" sldId="505"/>
        </pc:sldMkLst>
        <pc:spChg chg="mod">
          <ac:chgData name="Markus Cozowicz" userId="b2479e22-f5a0-4597-9084-31248afc1ceb" providerId="ADAL" clId="{E2B1EAB9-CBB0-4EC5-91D2-ED9F0E08F1F5}" dt="2017-11-22T22:06:15.090" v="2769" actId="14100"/>
          <ac:spMkLst>
            <pc:docMk/>
            <pc:sldMk cId="3676320778" sldId="505"/>
            <ac:spMk id="3" creationId="{3C49472F-B36B-48FF-BE04-B55130651EC0}"/>
          </ac:spMkLst>
        </pc:spChg>
        <pc:spChg chg="mod">
          <ac:chgData name="Markus Cozowicz" userId="b2479e22-f5a0-4597-9084-31248afc1ceb" providerId="ADAL" clId="{E2B1EAB9-CBB0-4EC5-91D2-ED9F0E08F1F5}" dt="2017-11-22T22:08:29.267" v="2826" actId="14"/>
          <ac:spMkLst>
            <pc:docMk/>
            <pc:sldMk cId="3676320778" sldId="505"/>
            <ac:spMk id="4" creationId="{CE48BCB6-6A74-9F44-A8A2-A5525AD8073D}"/>
          </ac:spMkLst>
        </pc:spChg>
      </pc:sldChg>
      <pc:sldChg chg="modSp ord">
        <pc:chgData name="Markus Cozowicz" userId="b2479e22-f5a0-4597-9084-31248afc1ceb" providerId="ADAL" clId="{E2B1EAB9-CBB0-4EC5-91D2-ED9F0E08F1F5}" dt="2017-11-22T21:48:22.216" v="2667" actId="20577"/>
        <pc:sldMkLst>
          <pc:docMk/>
          <pc:sldMk cId="3209929512" sldId="506"/>
        </pc:sldMkLst>
        <pc:spChg chg="mod">
          <ac:chgData name="Markus Cozowicz" userId="b2479e22-f5a0-4597-9084-31248afc1ceb" providerId="ADAL" clId="{E2B1EAB9-CBB0-4EC5-91D2-ED9F0E08F1F5}" dt="2017-11-22T19:05:46.172" v="2121" actId="20577"/>
          <ac:spMkLst>
            <pc:docMk/>
            <pc:sldMk cId="3209929512" sldId="506"/>
            <ac:spMk id="3" creationId="{6A4253E8-B8E0-4076-95B2-CE108915D4F9}"/>
          </ac:spMkLst>
        </pc:spChg>
      </pc:sldChg>
      <pc:sldChg chg="modSp modAnim">
        <pc:chgData name="Markus Cozowicz" userId="b2479e22-f5a0-4597-9084-31248afc1ceb" providerId="ADAL" clId="{E2B1EAB9-CBB0-4EC5-91D2-ED9F0E08F1F5}" dt="2017-11-22T18:20:37.376" v="1530" actId="20577"/>
        <pc:sldMkLst>
          <pc:docMk/>
          <pc:sldMk cId="2348546250" sldId="512"/>
        </pc:sldMkLst>
        <pc:spChg chg="mod">
          <ac:chgData name="Markus Cozowicz" userId="b2479e22-f5a0-4597-9084-31248afc1ceb" providerId="ADAL" clId="{E2B1EAB9-CBB0-4EC5-91D2-ED9F0E08F1F5}" dt="2017-11-22T18:18:21.251" v="1379" actId="20577"/>
          <ac:spMkLst>
            <pc:docMk/>
            <pc:sldMk cId="2348546250" sldId="512"/>
            <ac:spMk id="2" creationId="{93C74761-5CBD-4362-924D-26E039BA2054}"/>
          </ac:spMkLst>
        </pc:spChg>
        <pc:spChg chg="mod">
          <ac:chgData name="Markus Cozowicz" userId="b2479e22-f5a0-4597-9084-31248afc1ceb" providerId="ADAL" clId="{E2B1EAB9-CBB0-4EC5-91D2-ED9F0E08F1F5}" dt="2017-11-22T18:20:37.376" v="1530" actId="20577"/>
          <ac:spMkLst>
            <pc:docMk/>
            <pc:sldMk cId="2348546250" sldId="512"/>
            <ac:spMk id="5" creationId="{1E1EC2E4-6719-4FE9-A552-D5EFE5EC15C6}"/>
          </ac:spMkLst>
        </pc:spChg>
      </pc:sldChg>
      <pc:sldChg chg="modSp modAnim addCm modCm">
        <pc:chgData name="Markus Cozowicz" userId="b2479e22-f5a0-4597-9084-31248afc1ceb" providerId="ADAL" clId="{E2B1EAB9-CBB0-4EC5-91D2-ED9F0E08F1F5}" dt="2017-11-22T18:22:34.352" v="1606" actId="20577"/>
        <pc:sldMkLst>
          <pc:docMk/>
          <pc:sldMk cId="4267743552" sldId="513"/>
        </pc:sldMkLst>
        <pc:spChg chg="mod">
          <ac:chgData name="Markus Cozowicz" userId="b2479e22-f5a0-4597-9084-31248afc1ceb" providerId="ADAL" clId="{E2B1EAB9-CBB0-4EC5-91D2-ED9F0E08F1F5}" dt="2017-11-22T18:22:34.352" v="1606" actId="20577"/>
          <ac:spMkLst>
            <pc:docMk/>
            <pc:sldMk cId="4267743552" sldId="513"/>
            <ac:spMk id="2" creationId="{93C74761-5CBD-4362-924D-26E039BA2054}"/>
          </ac:spMkLst>
        </pc:spChg>
        <pc:spChg chg="mod">
          <ac:chgData name="Markus Cozowicz" userId="b2479e22-f5a0-4597-9084-31248afc1ceb" providerId="ADAL" clId="{E2B1EAB9-CBB0-4EC5-91D2-ED9F0E08F1F5}" dt="2017-11-22T18:14:10.317" v="1339" actId="20577"/>
          <ac:spMkLst>
            <pc:docMk/>
            <pc:sldMk cId="4267743552" sldId="513"/>
            <ac:spMk id="3" creationId="{AC23E5A0-5ED1-4E8F-82CE-8040F32A805C}"/>
          </ac:spMkLst>
        </pc:spChg>
      </pc:sldChg>
      <pc:sldChg chg="ord">
        <pc:chgData name="Markus Cozowicz" userId="b2479e22-f5a0-4597-9084-31248afc1ceb" providerId="ADAL" clId="{E2B1EAB9-CBB0-4EC5-91D2-ED9F0E08F1F5}" dt="2017-11-22T22:19:47.153" v="2879" actId="20577"/>
        <pc:sldMkLst>
          <pc:docMk/>
          <pc:sldMk cId="1663204283" sldId="514"/>
        </pc:sldMkLst>
      </pc:sldChg>
      <pc:sldChg chg="modSp ord">
        <pc:chgData name="Markus Cozowicz" userId="b2479e22-f5a0-4597-9084-31248afc1ceb" providerId="ADAL" clId="{E2B1EAB9-CBB0-4EC5-91D2-ED9F0E08F1F5}" dt="2017-11-22T22:20:57.599" v="2939" actId="20577"/>
        <pc:sldMkLst>
          <pc:docMk/>
          <pc:sldMk cId="3198634219" sldId="515"/>
        </pc:sldMkLst>
        <pc:spChg chg="mod">
          <ac:chgData name="Markus Cozowicz" userId="b2479e22-f5a0-4597-9084-31248afc1ceb" providerId="ADAL" clId="{E2B1EAB9-CBB0-4EC5-91D2-ED9F0E08F1F5}" dt="2017-11-22T22:20:57.599" v="2939" actId="20577"/>
          <ac:spMkLst>
            <pc:docMk/>
            <pc:sldMk cId="3198634219" sldId="515"/>
            <ac:spMk id="3" creationId="{B5563647-C8B3-4148-B677-14C53DF5D8D4}"/>
          </ac:spMkLst>
        </pc:spChg>
      </pc:sldChg>
      <pc:sldChg chg="modTransition">
        <pc:chgData name="Markus Cozowicz" userId="b2479e22-f5a0-4597-9084-31248afc1ceb" providerId="ADAL" clId="{E2B1EAB9-CBB0-4EC5-91D2-ED9F0E08F1F5}" dt="2017-11-22T22:34:21.814" v="3374" actId="20577"/>
        <pc:sldMkLst>
          <pc:docMk/>
          <pc:sldMk cId="1601593351" sldId="517"/>
        </pc:sldMkLst>
      </pc:sldChg>
      <pc:sldChg chg="modSp">
        <pc:chgData name="Markus Cozowicz" userId="b2479e22-f5a0-4597-9084-31248afc1ceb" providerId="ADAL" clId="{E2B1EAB9-CBB0-4EC5-91D2-ED9F0E08F1F5}" dt="2017-11-22T22:33:34.561" v="3351" actId="20577"/>
        <pc:sldMkLst>
          <pc:docMk/>
          <pc:sldMk cId="1654345869" sldId="518"/>
        </pc:sldMkLst>
        <pc:spChg chg="mod">
          <ac:chgData name="Markus Cozowicz" userId="b2479e22-f5a0-4597-9084-31248afc1ceb" providerId="ADAL" clId="{E2B1EAB9-CBB0-4EC5-91D2-ED9F0E08F1F5}" dt="2017-11-22T22:33:34.561" v="3351" actId="20577"/>
          <ac:spMkLst>
            <pc:docMk/>
            <pc:sldMk cId="1654345869" sldId="518"/>
            <ac:spMk id="3" creationId="{0A8495BA-6427-48B7-A660-ADCAECC5642F}"/>
          </ac:spMkLst>
        </pc:spChg>
      </pc:sldChg>
      <pc:sldChg chg="modSp">
        <pc:chgData name="Markus Cozowicz" userId="b2479e22-f5a0-4597-9084-31248afc1ceb" providerId="ADAL" clId="{E2B1EAB9-CBB0-4EC5-91D2-ED9F0E08F1F5}" dt="2017-11-22T22:19:12.221" v="2878" actId="20577"/>
        <pc:sldMkLst>
          <pc:docMk/>
          <pc:sldMk cId="4095759395" sldId="519"/>
        </pc:sldMkLst>
        <pc:spChg chg="mod">
          <ac:chgData name="Markus Cozowicz" userId="b2479e22-f5a0-4597-9084-31248afc1ceb" providerId="ADAL" clId="{E2B1EAB9-CBB0-4EC5-91D2-ED9F0E08F1F5}" dt="2017-11-22T22:19:12.221" v="2878" actId="20577"/>
          <ac:spMkLst>
            <pc:docMk/>
            <pc:sldMk cId="4095759395" sldId="519"/>
            <ac:spMk id="3" creationId="{68BEB505-F8C9-4B99-9D9D-64F01BA6B393}"/>
          </ac:spMkLst>
        </pc:spChg>
      </pc:sldChg>
      <pc:sldChg chg="modSp">
        <pc:chgData name="Markus Cozowicz" userId="b2479e22-f5a0-4597-9084-31248afc1ceb" providerId="ADAL" clId="{E2B1EAB9-CBB0-4EC5-91D2-ED9F0E08F1F5}" dt="2017-11-22T21:23:15.847" v="2640" actId="20577"/>
        <pc:sldMkLst>
          <pc:docMk/>
          <pc:sldMk cId="3805659368" sldId="521"/>
        </pc:sldMkLst>
        <pc:spChg chg="mod">
          <ac:chgData name="Markus Cozowicz" userId="b2479e22-f5a0-4597-9084-31248afc1ceb" providerId="ADAL" clId="{E2B1EAB9-CBB0-4EC5-91D2-ED9F0E08F1F5}" dt="2017-11-22T21:23:15.847" v="2640" actId="20577"/>
          <ac:spMkLst>
            <pc:docMk/>
            <pc:sldMk cId="3805659368" sldId="521"/>
            <ac:spMk id="3" creationId="{B5B68851-2E29-4A88-9EFB-2DC63BE1A5F3}"/>
          </ac:spMkLst>
        </pc:spChg>
      </pc:sldChg>
      <pc:sldChg chg="modSp">
        <pc:chgData name="Markus Cozowicz" userId="b2479e22-f5a0-4597-9084-31248afc1ceb" providerId="ADAL" clId="{E2B1EAB9-CBB0-4EC5-91D2-ED9F0E08F1F5}" dt="2017-11-22T21:30:04.236" v="2665" actId="20577"/>
        <pc:sldMkLst>
          <pc:docMk/>
          <pc:sldMk cId="15412302" sldId="522"/>
        </pc:sldMkLst>
        <pc:spChg chg="mod">
          <ac:chgData name="Markus Cozowicz" userId="b2479e22-f5a0-4597-9084-31248afc1ceb" providerId="ADAL" clId="{E2B1EAB9-CBB0-4EC5-91D2-ED9F0E08F1F5}" dt="2017-11-22T21:30:04.236" v="2665" actId="20577"/>
          <ac:spMkLst>
            <pc:docMk/>
            <pc:sldMk cId="15412302" sldId="522"/>
            <ac:spMk id="3" creationId="{B5B68851-2E29-4A88-9EFB-2DC63BE1A5F3}"/>
          </ac:spMkLst>
        </pc:spChg>
      </pc:sldChg>
      <pc:sldChg chg="modSp">
        <pc:chgData name="Markus Cozowicz" userId="b2479e22-f5a0-4597-9084-31248afc1ceb" providerId="ADAL" clId="{E2B1EAB9-CBB0-4EC5-91D2-ED9F0E08F1F5}" dt="2017-11-22T13:52:26.629" v="1141" actId="5793"/>
        <pc:sldMkLst>
          <pc:docMk/>
          <pc:sldMk cId="2881995064" sldId="528"/>
        </pc:sldMkLst>
        <pc:spChg chg="mod">
          <ac:chgData name="Markus Cozowicz" userId="b2479e22-f5a0-4597-9084-31248afc1ceb" providerId="ADAL" clId="{E2B1EAB9-CBB0-4EC5-91D2-ED9F0E08F1F5}" dt="2017-11-22T13:52:26.629" v="1141" actId="5793"/>
          <ac:spMkLst>
            <pc:docMk/>
            <pc:sldMk cId="2881995064" sldId="528"/>
            <ac:spMk id="3" creationId="{B0D98950-77E3-6347-9039-8AEA57377D08}"/>
          </ac:spMkLst>
        </pc:spChg>
      </pc:sldChg>
      <pc:sldChg chg="modSp">
        <pc:chgData name="Markus Cozowicz" userId="b2479e22-f5a0-4597-9084-31248afc1ceb" providerId="ADAL" clId="{E2B1EAB9-CBB0-4EC5-91D2-ED9F0E08F1F5}" dt="2017-11-22T13:52:22.446" v="1138" actId="5793"/>
        <pc:sldMkLst>
          <pc:docMk/>
          <pc:sldMk cId="2994882566" sldId="529"/>
        </pc:sldMkLst>
        <pc:spChg chg="mod">
          <ac:chgData name="Markus Cozowicz" userId="b2479e22-f5a0-4597-9084-31248afc1ceb" providerId="ADAL" clId="{E2B1EAB9-CBB0-4EC5-91D2-ED9F0E08F1F5}" dt="2017-11-22T13:52:20.133" v="1136" actId="5793"/>
          <ac:spMkLst>
            <pc:docMk/>
            <pc:sldMk cId="2994882566" sldId="529"/>
            <ac:spMk id="3" creationId="{3C1E8435-B94F-0D48-920A-0523927E56B6}"/>
          </ac:spMkLst>
        </pc:spChg>
        <pc:spChg chg="mod">
          <ac:chgData name="Markus Cozowicz" userId="b2479e22-f5a0-4597-9084-31248afc1ceb" providerId="ADAL" clId="{E2B1EAB9-CBB0-4EC5-91D2-ED9F0E08F1F5}" dt="2017-11-22T13:52:22.446" v="1138" actId="5793"/>
          <ac:spMkLst>
            <pc:docMk/>
            <pc:sldMk cId="2994882566" sldId="529"/>
            <ac:spMk id="4" creationId="{3AE02FC0-0E33-E44D-B9FC-63BF7ED5A060}"/>
          </ac:spMkLst>
        </pc:spChg>
      </pc:sldChg>
      <pc:sldChg chg="modSp ord">
        <pc:chgData name="Markus Cozowicz" userId="b2479e22-f5a0-4597-9084-31248afc1ceb" providerId="ADAL" clId="{E2B1EAB9-CBB0-4EC5-91D2-ED9F0E08F1F5}" dt="2017-11-22T22:01:05.408" v="2724" actId="1076"/>
        <pc:sldMkLst>
          <pc:docMk/>
          <pc:sldMk cId="125255819" sldId="531"/>
        </pc:sldMkLst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4" creationId="{491EFF5F-7077-445B-8BEB-77C0E47E215F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30" creationId="{DD30A337-EFD3-4A8F-A68B-E370AAB8C573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42" creationId="{42B13482-EAC1-F844-8478-DB1D2E0E7C3E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51" creationId="{10C06240-E1DB-7947-9E40-58C9A6AE0DFC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52" creationId="{417F4C10-73AA-C44F-9C8F-01387065D389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55" creationId="{4D52AF1E-75C5-3049-9862-C80711921F95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57" creationId="{B82AA6EA-F31A-5C48-B8B5-730D5FF8C809}"/>
          </ac:spMkLst>
        </pc:spChg>
        <pc:spChg chg="mod">
          <ac:chgData name="Markus Cozowicz" userId="b2479e22-f5a0-4597-9084-31248afc1ceb" providerId="ADAL" clId="{E2B1EAB9-CBB0-4EC5-91D2-ED9F0E08F1F5}" dt="2017-11-22T19:06:28.612" v="2122" actId="255"/>
          <ac:spMkLst>
            <pc:docMk/>
            <pc:sldMk cId="125255819" sldId="531"/>
            <ac:spMk id="61" creationId="{0CFD0F42-6394-C843-9106-7C10B8C741B2}"/>
          </ac:spMkLst>
        </pc:spChg>
        <pc:spChg chg="mod">
          <ac:chgData name="Markus Cozowicz" userId="b2479e22-f5a0-4597-9084-31248afc1ceb" providerId="ADAL" clId="{E2B1EAB9-CBB0-4EC5-91D2-ED9F0E08F1F5}" dt="2017-11-22T22:01:05.408" v="2724" actId="1076"/>
          <ac:spMkLst>
            <pc:docMk/>
            <pc:sldMk cId="125255819" sldId="531"/>
            <ac:spMk id="127" creationId="{81CAFEEA-20D5-8246-9B82-D101B733D8E6}"/>
          </ac:spMkLst>
        </pc:spChg>
      </pc:sldChg>
      <pc:sldChg chg="modSp addCm modCm">
        <pc:chgData name="Markus Cozowicz" userId="b2479e22-f5a0-4597-9084-31248afc1ceb" providerId="ADAL" clId="{E2B1EAB9-CBB0-4EC5-91D2-ED9F0E08F1F5}" dt="2017-11-22T19:19:34.634" v="2135" actId="20577"/>
        <pc:sldMkLst>
          <pc:docMk/>
          <pc:sldMk cId="3034464719" sldId="532"/>
        </pc:sldMkLst>
        <pc:spChg chg="mod">
          <ac:chgData name="Markus Cozowicz" userId="b2479e22-f5a0-4597-9084-31248afc1ceb" providerId="ADAL" clId="{E2B1EAB9-CBB0-4EC5-91D2-ED9F0E08F1F5}" dt="2017-11-22T19:19:34.634" v="2135" actId="20577"/>
          <ac:spMkLst>
            <pc:docMk/>
            <pc:sldMk cId="3034464719" sldId="532"/>
            <ac:spMk id="3" creationId="{9AE11EB0-86E6-4F1D-A1C4-CED2EEEBB39E}"/>
          </ac:spMkLst>
        </pc:spChg>
      </pc:sldChg>
      <pc:sldChg chg="modSp modAnim">
        <pc:chgData name="Markus Cozowicz" userId="b2479e22-f5a0-4597-9084-31248afc1ceb" providerId="ADAL" clId="{E2B1EAB9-CBB0-4EC5-91D2-ED9F0E08F1F5}" dt="2017-11-22T18:30:56.733" v="1879" actId="20577"/>
        <pc:sldMkLst>
          <pc:docMk/>
          <pc:sldMk cId="4066701963" sldId="533"/>
        </pc:sldMkLst>
        <pc:spChg chg="mod">
          <ac:chgData name="Markus Cozowicz" userId="b2479e22-f5a0-4597-9084-31248afc1ceb" providerId="ADAL" clId="{E2B1EAB9-CBB0-4EC5-91D2-ED9F0E08F1F5}" dt="2017-11-22T18:22:22" v="1604" actId="20577"/>
          <ac:spMkLst>
            <pc:docMk/>
            <pc:sldMk cId="4066701963" sldId="533"/>
            <ac:spMk id="2" creationId="{93C74761-5CBD-4362-924D-26E039BA2054}"/>
          </ac:spMkLst>
        </pc:spChg>
        <pc:spChg chg="mod">
          <ac:chgData name="Markus Cozowicz" userId="b2479e22-f5a0-4597-9084-31248afc1ceb" providerId="ADAL" clId="{E2B1EAB9-CBB0-4EC5-91D2-ED9F0E08F1F5}" dt="2017-11-22T18:30:56.733" v="1879" actId="20577"/>
          <ac:spMkLst>
            <pc:docMk/>
            <pc:sldMk cId="4066701963" sldId="533"/>
            <ac:spMk id="5" creationId="{1E1EC2E4-6719-4FE9-A552-D5EFE5EC15C6}"/>
          </ac:spMkLst>
        </pc:spChg>
      </pc:sldChg>
      <pc:sldChg chg="modSp modAnim modNotesTx">
        <pc:chgData name="Markus Cozowicz" userId="b2479e22-f5a0-4597-9084-31248afc1ceb" providerId="ADAL" clId="{E2B1EAB9-CBB0-4EC5-91D2-ED9F0E08F1F5}" dt="2017-11-22T18:29:45.987" v="1857" actId="20577"/>
        <pc:sldMkLst>
          <pc:docMk/>
          <pc:sldMk cId="4069097988" sldId="534"/>
        </pc:sldMkLst>
        <pc:spChg chg="mod">
          <ac:chgData name="Markus Cozowicz" userId="b2479e22-f5a0-4597-9084-31248afc1ceb" providerId="ADAL" clId="{E2B1EAB9-CBB0-4EC5-91D2-ED9F0E08F1F5}" dt="2017-11-22T18:26:25.548" v="1715" actId="20577"/>
          <ac:spMkLst>
            <pc:docMk/>
            <pc:sldMk cId="4069097988" sldId="534"/>
            <ac:spMk id="2" creationId="{93C74761-5CBD-4362-924D-26E039BA2054}"/>
          </ac:spMkLst>
        </pc:spChg>
        <pc:spChg chg="mod">
          <ac:chgData name="Markus Cozowicz" userId="b2479e22-f5a0-4597-9084-31248afc1ceb" providerId="ADAL" clId="{E2B1EAB9-CBB0-4EC5-91D2-ED9F0E08F1F5}" dt="2017-11-22T18:28:35.076" v="1808" actId="20577"/>
          <ac:spMkLst>
            <pc:docMk/>
            <pc:sldMk cId="4069097988" sldId="534"/>
            <ac:spMk id="5" creationId="{1E1EC2E4-6719-4FE9-A552-D5EFE5EC15C6}"/>
          </ac:spMkLst>
        </pc:spChg>
      </pc:sldChg>
      <pc:sldChg chg="modSp">
        <pc:chgData name="Markus Cozowicz" userId="b2479e22-f5a0-4597-9084-31248afc1ceb" providerId="ADAL" clId="{E2B1EAB9-CBB0-4EC5-91D2-ED9F0E08F1F5}" dt="2017-11-22T22:33:54.142" v="3372" actId="20577"/>
        <pc:sldMkLst>
          <pc:docMk/>
          <pc:sldMk cId="2169191953" sldId="535"/>
        </pc:sldMkLst>
        <pc:spChg chg="mod">
          <ac:chgData name="Markus Cozowicz" userId="b2479e22-f5a0-4597-9084-31248afc1ceb" providerId="ADAL" clId="{E2B1EAB9-CBB0-4EC5-91D2-ED9F0E08F1F5}" dt="2017-11-22T22:33:54.142" v="3372" actId="20577"/>
          <ac:spMkLst>
            <pc:docMk/>
            <pc:sldMk cId="2169191953" sldId="535"/>
            <ac:spMk id="3" creationId="{33F20DAB-C1F0-4DBB-B233-5323FFF25F25}"/>
          </ac:spMkLst>
        </pc:spChg>
      </pc:sldChg>
      <pc:sldChg chg="modSp">
        <pc:chgData name="Markus Cozowicz" userId="b2479e22-f5a0-4597-9084-31248afc1ceb" providerId="ADAL" clId="{E2B1EAB9-CBB0-4EC5-91D2-ED9F0E08F1F5}" dt="2017-11-22T19:28:05.187" v="2320" actId="6549"/>
        <pc:sldMkLst>
          <pc:docMk/>
          <pc:sldMk cId="2713860008" sldId="536"/>
        </pc:sldMkLst>
        <pc:spChg chg="mod">
          <ac:chgData name="Markus Cozowicz" userId="b2479e22-f5a0-4597-9084-31248afc1ceb" providerId="ADAL" clId="{E2B1EAB9-CBB0-4EC5-91D2-ED9F0E08F1F5}" dt="2017-11-22T19:28:05.187" v="2320" actId="6549"/>
          <ac:spMkLst>
            <pc:docMk/>
            <pc:sldMk cId="2713860008" sldId="536"/>
            <ac:spMk id="3" creationId="{33F20DAB-C1F0-4DBB-B233-5323FFF25F25}"/>
          </ac:spMkLst>
        </pc:spChg>
      </pc:sldChg>
      <pc:sldChg chg="modSp ord">
        <pc:chgData name="Markus Cozowicz" userId="b2479e22-f5a0-4597-9084-31248afc1ceb" providerId="ADAL" clId="{E2B1EAB9-CBB0-4EC5-91D2-ED9F0E08F1F5}" dt="2017-11-22T18:04:14.152" v="1191" actId="20577"/>
        <pc:sldMkLst>
          <pc:docMk/>
          <pc:sldMk cId="3939377746" sldId="537"/>
        </pc:sldMkLst>
        <pc:spChg chg="mod">
          <ac:chgData name="Markus Cozowicz" userId="b2479e22-f5a0-4597-9084-31248afc1ceb" providerId="ADAL" clId="{E2B1EAB9-CBB0-4EC5-91D2-ED9F0E08F1F5}" dt="2017-11-22T18:04:09.111" v="1190" actId="20577"/>
          <ac:spMkLst>
            <pc:docMk/>
            <pc:sldMk cId="3939377746" sldId="537"/>
            <ac:spMk id="3" creationId="{AC23E5A0-5ED1-4E8F-82CE-8040F32A805C}"/>
          </ac:spMkLst>
        </pc:spChg>
      </pc:sldChg>
      <pc:sldChg chg="modSp add">
        <pc:chgData name="Markus Cozowicz" userId="b2479e22-f5a0-4597-9084-31248afc1ceb" providerId="ADAL" clId="{E2B1EAB9-CBB0-4EC5-91D2-ED9F0E08F1F5}" dt="2017-11-22T21:51:41.997" v="2722" actId="20577"/>
        <pc:sldMkLst>
          <pc:docMk/>
          <pc:sldMk cId="3108207760" sldId="539"/>
        </pc:sldMkLst>
        <pc:spChg chg="mod">
          <ac:chgData name="Markus Cozowicz" userId="b2479e22-f5a0-4597-9084-31248afc1ceb" providerId="ADAL" clId="{E2B1EAB9-CBB0-4EC5-91D2-ED9F0E08F1F5}" dt="2017-11-22T18:04:32.867" v="1225" actId="20577"/>
          <ac:spMkLst>
            <pc:docMk/>
            <pc:sldMk cId="3108207760" sldId="539"/>
            <ac:spMk id="2" creationId="{125F9D51-436D-487A-A896-232DB06D5B9C}"/>
          </ac:spMkLst>
        </pc:spChg>
        <pc:spChg chg="mod">
          <ac:chgData name="Markus Cozowicz" userId="b2479e22-f5a0-4597-9084-31248afc1ceb" providerId="ADAL" clId="{E2B1EAB9-CBB0-4EC5-91D2-ED9F0E08F1F5}" dt="2017-11-22T21:51:41.997" v="2722" actId="20577"/>
          <ac:spMkLst>
            <pc:docMk/>
            <pc:sldMk cId="3108207760" sldId="539"/>
            <ac:spMk id="3" creationId="{5E93369A-881D-4925-8D44-CAF2C11967DD}"/>
          </ac:spMkLst>
        </pc:spChg>
      </pc:sldChg>
      <pc:sldChg chg="modSp add">
        <pc:chgData name="Markus Cozowicz" userId="b2479e22-f5a0-4597-9084-31248afc1ceb" providerId="ADAL" clId="{E2B1EAB9-CBB0-4EC5-91D2-ED9F0E08F1F5}" dt="2017-11-22T21:11:38.601" v="2589" actId="20577"/>
        <pc:sldMkLst>
          <pc:docMk/>
          <pc:sldMk cId="2735023822" sldId="540"/>
        </pc:sldMkLst>
        <pc:spChg chg="mod">
          <ac:chgData name="Markus Cozowicz" userId="b2479e22-f5a0-4597-9084-31248afc1ceb" providerId="ADAL" clId="{E2B1EAB9-CBB0-4EC5-91D2-ED9F0E08F1F5}" dt="2017-11-22T21:09:14.479" v="2323" actId="20577"/>
          <ac:spMkLst>
            <pc:docMk/>
            <pc:sldMk cId="2735023822" sldId="540"/>
            <ac:spMk id="2" creationId="{6FF08216-16E0-4BB9-A64A-FFB54C2D75ED}"/>
          </ac:spMkLst>
        </pc:spChg>
        <pc:spChg chg="mod">
          <ac:chgData name="Markus Cozowicz" userId="b2479e22-f5a0-4597-9084-31248afc1ceb" providerId="ADAL" clId="{E2B1EAB9-CBB0-4EC5-91D2-ED9F0E08F1F5}" dt="2017-11-22T21:11:38.601" v="2589" actId="20577"/>
          <ac:spMkLst>
            <pc:docMk/>
            <pc:sldMk cId="2735023822" sldId="540"/>
            <ac:spMk id="3" creationId="{DEC28B73-E302-4A20-A398-599810060D0A}"/>
          </ac:spMkLst>
        </pc:spChg>
      </pc:sldChg>
      <pc:sldChg chg="modSp add">
        <pc:chgData name="Markus Cozowicz" userId="b2479e22-f5a0-4597-9084-31248afc1ceb" providerId="ADAL" clId="{E2B1EAB9-CBB0-4EC5-91D2-ED9F0E08F1F5}" dt="2017-11-22T21:09:58.069" v="2469" actId="20577"/>
        <pc:sldMkLst>
          <pc:docMk/>
          <pc:sldMk cId="860978042" sldId="541"/>
        </pc:sldMkLst>
        <pc:spChg chg="mod">
          <ac:chgData name="Markus Cozowicz" userId="b2479e22-f5a0-4597-9084-31248afc1ceb" providerId="ADAL" clId="{E2B1EAB9-CBB0-4EC5-91D2-ED9F0E08F1F5}" dt="2017-11-22T21:09:38.951" v="2384" actId="20577"/>
          <ac:spMkLst>
            <pc:docMk/>
            <pc:sldMk cId="860978042" sldId="541"/>
            <ac:spMk id="2" creationId="{01E2E91C-0229-4ED1-AD5E-584D276A29C3}"/>
          </ac:spMkLst>
        </pc:spChg>
        <pc:spChg chg="mod">
          <ac:chgData name="Markus Cozowicz" userId="b2479e22-f5a0-4597-9084-31248afc1ceb" providerId="ADAL" clId="{E2B1EAB9-CBB0-4EC5-91D2-ED9F0E08F1F5}" dt="2017-11-22T21:09:58.069" v="2469" actId="20577"/>
          <ac:spMkLst>
            <pc:docMk/>
            <pc:sldMk cId="860978042" sldId="541"/>
            <ac:spMk id="3" creationId="{9112CAD7-6D5B-428B-87D8-37BA39E057EA}"/>
          </ac:spMkLst>
        </pc:spChg>
      </pc:sldChg>
      <pc:sldChg chg="delSp modSp add delAnim">
        <pc:chgData name="Markus Cozowicz" userId="b2479e22-f5a0-4597-9084-31248afc1ceb" providerId="ADAL" clId="{E2B1EAB9-CBB0-4EC5-91D2-ED9F0E08F1F5}" dt="2017-11-22T22:02:06.386" v="2767" actId="20577"/>
        <pc:sldMkLst>
          <pc:docMk/>
          <pc:sldMk cId="410550600" sldId="542"/>
        </pc:sldMkLst>
        <pc:spChg chg="mod">
          <ac:chgData name="Markus Cozowicz" userId="b2479e22-f5a0-4597-9084-31248afc1ceb" providerId="ADAL" clId="{E2B1EAB9-CBB0-4EC5-91D2-ED9F0E08F1F5}" dt="2017-11-22T22:01:52.686" v="2755" actId="20577"/>
          <ac:spMkLst>
            <pc:docMk/>
            <pc:sldMk cId="410550600" sldId="542"/>
            <ac:spMk id="4" creationId="{491EFF5F-7077-445B-8BEB-77C0E47E215F}"/>
          </ac:spMkLst>
        </pc:spChg>
        <pc:spChg chg="del">
          <ac:chgData name="Markus Cozowicz" userId="b2479e22-f5a0-4597-9084-31248afc1ceb" providerId="ADAL" clId="{E2B1EAB9-CBB0-4EC5-91D2-ED9F0E08F1F5}" dt="2017-11-22T22:01:55.359" v="2756" actId="478"/>
          <ac:spMkLst>
            <pc:docMk/>
            <pc:sldMk cId="410550600" sldId="542"/>
            <ac:spMk id="42" creationId="{42B13482-EAC1-F844-8478-DB1D2E0E7C3E}"/>
          </ac:spMkLst>
        </pc:spChg>
        <pc:spChg chg="mod">
          <ac:chgData name="Markus Cozowicz" userId="b2479e22-f5a0-4597-9084-31248afc1ceb" providerId="ADAL" clId="{E2B1EAB9-CBB0-4EC5-91D2-ED9F0E08F1F5}" dt="2017-11-22T22:02:03.839" v="2763" actId="1076"/>
          <ac:spMkLst>
            <pc:docMk/>
            <pc:sldMk cId="410550600" sldId="542"/>
            <ac:spMk id="115" creationId="{672BE4A8-61FC-0349-BB89-749D8E5F5825}"/>
          </ac:spMkLst>
        </pc:spChg>
        <pc:spChg chg="mod">
          <ac:chgData name="Markus Cozowicz" userId="b2479e22-f5a0-4597-9084-31248afc1ceb" providerId="ADAL" clId="{E2B1EAB9-CBB0-4EC5-91D2-ED9F0E08F1F5}" dt="2017-11-22T22:02:06.386" v="2767" actId="20577"/>
          <ac:spMkLst>
            <pc:docMk/>
            <pc:sldMk cId="410550600" sldId="542"/>
            <ac:spMk id="121" creationId="{66CAABA6-832C-214B-8148-A10ADE6EE455}"/>
          </ac:spMkLst>
        </pc:spChg>
        <pc:cxnChg chg="del">
          <ac:chgData name="Markus Cozowicz" userId="b2479e22-f5a0-4597-9084-31248afc1ceb" providerId="ADAL" clId="{E2B1EAB9-CBB0-4EC5-91D2-ED9F0E08F1F5}" dt="2017-11-22T22:01:56.292" v="2757" actId="478"/>
          <ac:cxnSpMkLst>
            <pc:docMk/>
            <pc:sldMk cId="410550600" sldId="542"/>
            <ac:cxnSpMk id="64" creationId="{2C5E1279-F80C-8C40-8680-1D0B75782DE4}"/>
          </ac:cxnSpMkLst>
        </pc:cxnChg>
        <pc:cxnChg chg="del">
          <ac:chgData name="Markus Cozowicz" userId="b2479e22-f5a0-4597-9084-31248afc1ceb" providerId="ADAL" clId="{E2B1EAB9-CBB0-4EC5-91D2-ED9F0E08F1F5}" dt="2017-11-22T22:01:56.992" v="2758" actId="478"/>
          <ac:cxnSpMkLst>
            <pc:docMk/>
            <pc:sldMk cId="410550600" sldId="542"/>
            <ac:cxnSpMk id="152" creationId="{19AF8586-C81A-4EEE-9452-6B4F3F9AEB39}"/>
          </ac:cxnSpMkLst>
        </pc:cxnChg>
      </pc:sldChg>
      <pc:sldChg chg="modSp add">
        <pc:chgData name="Markus Cozowicz" userId="b2479e22-f5a0-4597-9084-31248afc1ceb" providerId="ADAL" clId="{E2B1EAB9-CBB0-4EC5-91D2-ED9F0E08F1F5}" dt="2017-11-22T22:27:15.604" v="3294" actId="20577"/>
        <pc:sldMkLst>
          <pc:docMk/>
          <pc:sldMk cId="3671805033" sldId="543"/>
        </pc:sldMkLst>
        <pc:spChg chg="mod">
          <ac:chgData name="Markus Cozowicz" userId="b2479e22-f5a0-4597-9084-31248afc1ceb" providerId="ADAL" clId="{E2B1EAB9-CBB0-4EC5-91D2-ED9F0E08F1F5}" dt="2017-11-22T22:27:15.604" v="3294" actId="20577"/>
          <ac:spMkLst>
            <pc:docMk/>
            <pc:sldMk cId="3671805033" sldId="543"/>
            <ac:spMk id="3" creationId="{64BF8627-21B5-48A8-8A2A-1BFE61E7C350}"/>
          </ac:spMkLst>
        </pc:spChg>
      </pc:sldChg>
      <pc:sldChg chg="modSp add">
        <pc:chgData name="Markus Cozowicz" userId="b2479e22-f5a0-4597-9084-31248afc1ceb" providerId="ADAL" clId="{E2B1EAB9-CBB0-4EC5-91D2-ED9F0E08F1F5}" dt="2017-11-22T22:28:24.134" v="3325" actId="20577"/>
        <pc:sldMkLst>
          <pc:docMk/>
          <pc:sldMk cId="1396591064" sldId="544"/>
        </pc:sldMkLst>
        <pc:spChg chg="mod">
          <ac:chgData name="Markus Cozowicz" userId="b2479e22-f5a0-4597-9084-31248afc1ceb" providerId="ADAL" clId="{E2B1EAB9-CBB0-4EC5-91D2-ED9F0E08F1F5}" dt="2017-11-22T22:28:24.134" v="3325" actId="20577"/>
          <ac:spMkLst>
            <pc:docMk/>
            <pc:sldMk cId="1396591064" sldId="544"/>
            <ac:spMk id="3" creationId="{33F20DAB-C1F0-4DBB-B233-5323FFF25F25}"/>
          </ac:spMkLst>
        </pc:spChg>
      </pc:sldChg>
      <pc:sldChg chg="modSp">
        <pc:chgData name="Markus Cozowicz" userId="b2479e22-f5a0-4597-9084-31248afc1ceb" providerId="ADAL" clId="{E2B1EAB9-CBB0-4EC5-91D2-ED9F0E08F1F5}" dt="2017-11-27T14:28:54.125" v="3375" actId="20577"/>
        <pc:sldMkLst>
          <pc:docMk/>
          <pc:sldMk cId="1486898765" sldId="545"/>
        </pc:sldMkLst>
        <pc:spChg chg="mod">
          <ac:chgData name="Markus Cozowicz" userId="b2479e22-f5a0-4597-9084-31248afc1ceb" providerId="ADAL" clId="{E2B1EAB9-CBB0-4EC5-91D2-ED9F0E08F1F5}" dt="2017-11-27T14:28:54.125" v="3375" actId="20577"/>
          <ac:spMkLst>
            <pc:docMk/>
            <pc:sldMk cId="1486898765" sldId="545"/>
            <ac:spMk id="53" creationId="{8A3C579A-89D8-4416-B272-A68B2ACEE4F3}"/>
          </ac:spMkLst>
        </pc:spChg>
      </pc:sldChg>
      <pc:sldChg chg="add del">
        <pc:chgData name="Markus Cozowicz" userId="b2479e22-f5a0-4597-9084-31248afc1ceb" providerId="ADAL" clId="{E2B1EAB9-CBB0-4EC5-91D2-ED9F0E08F1F5}" dt="2017-11-22T22:27:11.022" v="3290" actId="20577"/>
        <pc:sldMkLst>
          <pc:docMk/>
          <pc:sldMk cId="3492691764" sldId="545"/>
        </pc:sldMkLst>
      </pc:sldChg>
      <pc:sldMasterChg chg="delSldLayout">
        <pc:chgData name="Markus Cozowicz" userId="b2479e22-f5a0-4597-9084-31248afc1ceb" providerId="ADAL" clId="{E2B1EAB9-CBB0-4EC5-91D2-ED9F0E08F1F5}" dt="2017-11-15T20:43:07.685" v="49" actId="2696"/>
        <pc:sldMasterMkLst>
          <pc:docMk/>
          <pc:sldMasterMk cId="3761963665" sldId="2147483797"/>
        </pc:sldMasterMkLst>
      </pc:sldMasterChg>
      <pc:sldMasterChg chg="delSldLayout">
        <pc:chgData name="Markus Cozowicz" userId="b2479e22-f5a0-4597-9084-31248afc1ceb" providerId="ADAL" clId="{E2B1EAB9-CBB0-4EC5-91D2-ED9F0E08F1F5}" dt="2017-11-15T22:04:04.874" v="1129" actId="2696"/>
        <pc:sldMasterMkLst>
          <pc:docMk/>
          <pc:sldMasterMk cId="262289729" sldId="2147483864"/>
        </pc:sldMasterMkLst>
      </pc:sldMasterChg>
    </pc:docChg>
  </pc:docChgLst>
  <pc:docChgLst>
    <pc:chgData name="Marco Rossi" userId="be8c9514-b50a-4c78-936a-edf3b3c993c3" providerId="ADAL" clId="{87C7BB00-3D34-46F2-8A93-7837E2D49B85}"/>
    <pc:docChg chg="undo custSel addSld delSld modSld sldOrd modSection">
      <pc:chgData name="Marco Rossi" userId="be8c9514-b50a-4c78-936a-edf3b3c993c3" providerId="ADAL" clId="{87C7BB00-3D34-46F2-8A93-7837E2D49B85}" dt="2017-11-28T08:44:27.718" v="804" actId="14100"/>
      <pc:docMkLst>
        <pc:docMk/>
      </pc:docMkLst>
      <pc:sldChg chg="ord modTransition">
        <pc:chgData name="Marco Rossi" userId="be8c9514-b50a-4c78-936a-edf3b3c993c3" providerId="ADAL" clId="{87C7BB00-3D34-46F2-8A93-7837E2D49B85}" dt="2017-11-28T07:06:10.286" v="622"/>
        <pc:sldMkLst>
          <pc:docMk/>
          <pc:sldMk cId="2436307472" sldId="492"/>
        </pc:sldMkLst>
      </pc:sldChg>
      <pc:sldChg chg="del">
        <pc:chgData name="Marco Rossi" userId="be8c9514-b50a-4c78-936a-edf3b3c993c3" providerId="ADAL" clId="{87C7BB00-3D34-46F2-8A93-7837E2D49B85}" dt="2017-11-27T22:14:57.234" v="210" actId="2696"/>
        <pc:sldMkLst>
          <pc:docMk/>
          <pc:sldMk cId="1142599694" sldId="496"/>
        </pc:sldMkLst>
      </pc:sldChg>
      <pc:sldChg chg="delSp modSp">
        <pc:chgData name="Marco Rossi" userId="be8c9514-b50a-4c78-936a-edf3b3c993c3" providerId="ADAL" clId="{87C7BB00-3D34-46F2-8A93-7837E2D49B85}" dt="2017-11-27T22:10:14.466" v="136" actId="20577"/>
        <pc:sldMkLst>
          <pc:docMk/>
          <pc:sldMk cId="2325545615" sldId="508"/>
        </pc:sldMkLst>
        <pc:spChg chg="mod ord">
          <ac:chgData name="Marco Rossi" userId="be8c9514-b50a-4c78-936a-edf3b3c993c3" providerId="ADAL" clId="{87C7BB00-3D34-46F2-8A93-7837E2D49B85}" dt="2017-11-27T22:10:14.466" v="136" actId="20577"/>
          <ac:spMkLst>
            <pc:docMk/>
            <pc:sldMk cId="2325545615" sldId="508"/>
            <ac:spMk id="4" creationId="{4C6F6A2F-C97A-48CC-8F9E-3677F99B49C2}"/>
          </ac:spMkLst>
        </pc:spChg>
        <pc:picChg chg="del">
          <ac:chgData name="Marco Rossi" userId="be8c9514-b50a-4c78-936a-edf3b3c993c3" providerId="ADAL" clId="{87C7BB00-3D34-46F2-8A93-7837E2D49B85}" dt="2017-11-27T22:09:49.745" v="109" actId="478"/>
          <ac:picMkLst>
            <pc:docMk/>
            <pc:sldMk cId="2325545615" sldId="508"/>
            <ac:picMk id="7" creationId="{FC8A0F36-9F33-4B90-BACF-4AE4980324CF}"/>
          </ac:picMkLst>
        </pc:picChg>
      </pc:sldChg>
      <pc:sldChg chg="modSp ord">
        <pc:chgData name="Marco Rossi" userId="be8c9514-b50a-4c78-936a-edf3b3c993c3" providerId="ADAL" clId="{87C7BB00-3D34-46F2-8A93-7837E2D49B85}" dt="2017-11-28T07:45:29.732" v="627" actId="12"/>
        <pc:sldMkLst>
          <pc:docMk/>
          <pc:sldMk cId="3037165036" sldId="509"/>
        </pc:sldMkLst>
        <pc:spChg chg="mod">
          <ac:chgData name="Marco Rossi" userId="be8c9514-b50a-4c78-936a-edf3b3c993c3" providerId="ADAL" clId="{87C7BB00-3D34-46F2-8A93-7837E2D49B85}" dt="2017-11-28T07:45:29.732" v="627" actId="12"/>
          <ac:spMkLst>
            <pc:docMk/>
            <pc:sldMk cId="3037165036" sldId="509"/>
            <ac:spMk id="3" creationId="{3B3CE8DC-5A11-4141-9126-E32C9EA6EB29}"/>
          </ac:spMkLst>
        </pc:spChg>
      </pc:sldChg>
      <pc:sldChg chg="modSp">
        <pc:chgData name="Marco Rossi" userId="be8c9514-b50a-4c78-936a-edf3b3c993c3" providerId="ADAL" clId="{87C7BB00-3D34-46F2-8A93-7837E2D49B85}" dt="2017-11-27T22:12:13.117" v="191" actId="20577"/>
        <pc:sldMkLst>
          <pc:docMk/>
          <pc:sldMk cId="3198634219" sldId="515"/>
        </pc:sldMkLst>
        <pc:spChg chg="mod">
          <ac:chgData name="Marco Rossi" userId="be8c9514-b50a-4c78-936a-edf3b3c993c3" providerId="ADAL" clId="{87C7BB00-3D34-46F2-8A93-7837E2D49B85}" dt="2017-11-27T22:12:13.117" v="191" actId="20577"/>
          <ac:spMkLst>
            <pc:docMk/>
            <pc:sldMk cId="3198634219" sldId="515"/>
            <ac:spMk id="3" creationId="{B5563647-C8B3-4148-B677-14C53DF5D8D4}"/>
          </ac:spMkLst>
        </pc:spChg>
      </pc:sldChg>
      <pc:sldChg chg="modSp ord">
        <pc:chgData name="Marco Rossi" userId="be8c9514-b50a-4c78-936a-edf3b3c993c3" providerId="ADAL" clId="{87C7BB00-3D34-46F2-8A93-7837E2D49B85}" dt="2017-11-28T07:45:02.896" v="625" actId="6549"/>
        <pc:sldMkLst>
          <pc:docMk/>
          <pc:sldMk cId="1654345869" sldId="518"/>
        </pc:sldMkLst>
        <pc:spChg chg="mod">
          <ac:chgData name="Marco Rossi" userId="be8c9514-b50a-4c78-936a-edf3b3c993c3" providerId="ADAL" clId="{87C7BB00-3D34-46F2-8A93-7837E2D49B85}" dt="2017-11-28T07:45:02.896" v="625" actId="6549"/>
          <ac:spMkLst>
            <pc:docMk/>
            <pc:sldMk cId="1654345869" sldId="518"/>
            <ac:spMk id="3" creationId="{0A8495BA-6427-48B7-A660-ADCAECC5642F}"/>
          </ac:spMkLst>
        </pc:spChg>
      </pc:sldChg>
      <pc:sldChg chg="ord">
        <pc:chgData name="Marco Rossi" userId="be8c9514-b50a-4c78-936a-edf3b3c993c3" providerId="ADAL" clId="{87C7BB00-3D34-46F2-8A93-7837E2D49B85}" dt="2017-11-28T07:05:51.719" v="620"/>
        <pc:sldMkLst>
          <pc:docMk/>
          <pc:sldMk cId="3034464719" sldId="532"/>
        </pc:sldMkLst>
      </pc:sldChg>
      <pc:sldChg chg="modSp ord">
        <pc:chgData name="Marco Rossi" userId="be8c9514-b50a-4c78-936a-edf3b3c993c3" providerId="ADAL" clId="{87C7BB00-3D34-46F2-8A93-7837E2D49B85}" dt="2017-11-27T22:21:03.588" v="336" actId="20577"/>
        <pc:sldMkLst>
          <pc:docMk/>
          <pc:sldMk cId="2713860008" sldId="536"/>
        </pc:sldMkLst>
        <pc:spChg chg="mod">
          <ac:chgData name="Marco Rossi" userId="be8c9514-b50a-4c78-936a-edf3b3c993c3" providerId="ADAL" clId="{87C7BB00-3D34-46F2-8A93-7837E2D49B85}" dt="2017-11-27T22:21:03.588" v="336" actId="20577"/>
          <ac:spMkLst>
            <pc:docMk/>
            <pc:sldMk cId="2713860008" sldId="536"/>
            <ac:spMk id="3" creationId="{33F20DAB-C1F0-4DBB-B233-5323FFF25F25}"/>
          </ac:spMkLst>
        </pc:spChg>
      </pc:sldChg>
      <pc:sldChg chg="modSp">
        <pc:chgData name="Marco Rossi" userId="be8c9514-b50a-4c78-936a-edf3b3c993c3" providerId="ADAL" clId="{87C7BB00-3D34-46F2-8A93-7837E2D49B85}" dt="2017-11-27T22:17:08.345" v="264"/>
        <pc:sldMkLst>
          <pc:docMk/>
          <pc:sldMk cId="958673501" sldId="538"/>
        </pc:sldMkLst>
        <pc:spChg chg="mod">
          <ac:chgData name="Marco Rossi" userId="be8c9514-b50a-4c78-936a-edf3b3c993c3" providerId="ADAL" clId="{87C7BB00-3D34-46F2-8A93-7837E2D49B85}" dt="2017-11-27T22:17:08.345" v="264"/>
          <ac:spMkLst>
            <pc:docMk/>
            <pc:sldMk cId="958673501" sldId="538"/>
            <ac:spMk id="3" creationId="{722086FE-0F24-425D-A300-48A5192324EC}"/>
          </ac:spMkLst>
        </pc:spChg>
      </pc:sldChg>
      <pc:sldChg chg="modSp ord">
        <pc:chgData name="Marco Rossi" userId="be8c9514-b50a-4c78-936a-edf3b3c993c3" providerId="ADAL" clId="{87C7BB00-3D34-46F2-8A93-7837E2D49B85}" dt="2017-11-28T08:05:45.126" v="772"/>
        <pc:sldMkLst>
          <pc:docMk/>
          <pc:sldMk cId="3671805033" sldId="543"/>
        </pc:sldMkLst>
        <pc:spChg chg="mod">
          <ac:chgData name="Marco Rossi" userId="be8c9514-b50a-4c78-936a-edf3b3c993c3" providerId="ADAL" clId="{87C7BB00-3D34-46F2-8A93-7837E2D49B85}" dt="2017-11-28T08:00:16.573" v="754" actId="20577"/>
          <ac:spMkLst>
            <pc:docMk/>
            <pc:sldMk cId="3671805033" sldId="543"/>
            <ac:spMk id="2" creationId="{6C431C35-302C-4688-A058-2AEA3BA1599D}"/>
          </ac:spMkLst>
        </pc:spChg>
        <pc:spChg chg="mod">
          <ac:chgData name="Marco Rossi" userId="be8c9514-b50a-4c78-936a-edf3b3c993c3" providerId="ADAL" clId="{87C7BB00-3D34-46F2-8A93-7837E2D49B85}" dt="2017-11-28T08:00:27.001" v="758" actId="403"/>
          <ac:spMkLst>
            <pc:docMk/>
            <pc:sldMk cId="3671805033" sldId="543"/>
            <ac:spMk id="3" creationId="{64BF8627-21B5-48A8-8A2A-1BFE61E7C350}"/>
          </ac:spMkLst>
        </pc:spChg>
      </pc:sldChg>
      <pc:sldChg chg="modSp">
        <pc:chgData name="Marco Rossi" userId="be8c9514-b50a-4c78-936a-edf3b3c993c3" providerId="ADAL" clId="{87C7BB00-3D34-46F2-8A93-7837E2D49B85}" dt="2017-11-28T00:37:13.791" v="566" actId="20577"/>
        <pc:sldMkLst>
          <pc:docMk/>
          <pc:sldMk cId="1396591064" sldId="544"/>
        </pc:sldMkLst>
        <pc:spChg chg="mod">
          <ac:chgData name="Marco Rossi" userId="be8c9514-b50a-4c78-936a-edf3b3c993c3" providerId="ADAL" clId="{87C7BB00-3D34-46F2-8A93-7837E2D49B85}" dt="2017-11-28T00:37:13.791" v="566" actId="20577"/>
          <ac:spMkLst>
            <pc:docMk/>
            <pc:sldMk cId="1396591064" sldId="544"/>
            <ac:spMk id="3" creationId="{33F20DAB-C1F0-4DBB-B233-5323FFF25F25}"/>
          </ac:spMkLst>
        </pc:spChg>
      </pc:sldChg>
      <pc:sldChg chg="modSp">
        <pc:chgData name="Marco Rossi" userId="be8c9514-b50a-4c78-936a-edf3b3c993c3" providerId="ADAL" clId="{87C7BB00-3D34-46F2-8A93-7837E2D49B85}" dt="2017-11-28T04:51:23.868" v="618" actId="1036"/>
        <pc:sldMkLst>
          <pc:docMk/>
          <pc:sldMk cId="1486898765" sldId="545"/>
        </pc:sldMkLst>
        <pc:spChg chg="mod">
          <ac:chgData name="Marco Rossi" userId="be8c9514-b50a-4c78-936a-edf3b3c993c3" providerId="ADAL" clId="{87C7BB00-3D34-46F2-8A93-7837E2D49B85}" dt="2017-11-28T04:51:23.868" v="618" actId="1036"/>
          <ac:spMkLst>
            <pc:docMk/>
            <pc:sldMk cId="1486898765" sldId="545"/>
            <ac:spMk id="34" creationId="{EDA42E42-DECA-41E5-B45D-54F0D5305963}"/>
          </ac:spMkLst>
        </pc:spChg>
      </pc:sldChg>
      <pc:sldChg chg="del">
        <pc:chgData name="Marco Rossi" userId="be8c9514-b50a-4c78-936a-edf3b3c993c3" providerId="ADAL" clId="{87C7BB00-3D34-46F2-8A93-7837E2D49B85}" dt="2017-11-27T22:10:26.467" v="137" actId="2696"/>
        <pc:sldMkLst>
          <pc:docMk/>
          <pc:sldMk cId="3969789179" sldId="547"/>
        </pc:sldMkLst>
      </pc:sldChg>
      <pc:sldChg chg="modSp add ord">
        <pc:chgData name="Marco Rossi" userId="be8c9514-b50a-4c78-936a-edf3b3c993c3" providerId="ADAL" clId="{87C7BB00-3D34-46F2-8A93-7837E2D49B85}" dt="2017-11-27T22:14:29.232" v="209" actId="20577"/>
        <pc:sldMkLst>
          <pc:docMk/>
          <pc:sldMk cId="4209261225" sldId="547"/>
        </pc:sldMkLst>
        <pc:spChg chg="mod">
          <ac:chgData name="Marco Rossi" userId="be8c9514-b50a-4c78-936a-edf3b3c993c3" providerId="ADAL" clId="{87C7BB00-3D34-46F2-8A93-7837E2D49B85}" dt="2017-11-27T22:14:16.522" v="196"/>
          <ac:spMkLst>
            <pc:docMk/>
            <pc:sldMk cId="4209261225" sldId="547"/>
            <ac:spMk id="2" creationId="{68117E4A-CAE8-4385-9EA5-CD40A144EDBC}"/>
          </ac:spMkLst>
        </pc:spChg>
        <pc:spChg chg="mod">
          <ac:chgData name="Marco Rossi" userId="be8c9514-b50a-4c78-936a-edf3b3c993c3" providerId="ADAL" clId="{87C7BB00-3D34-46F2-8A93-7837E2D49B85}" dt="2017-11-27T22:14:29.232" v="209" actId="20577"/>
          <ac:spMkLst>
            <pc:docMk/>
            <pc:sldMk cId="4209261225" sldId="547"/>
            <ac:spMk id="4" creationId="{4C6F6A2F-C97A-48CC-8F9E-3677F99B49C2}"/>
          </ac:spMkLst>
        </pc:spChg>
      </pc:sldChg>
      <pc:sldChg chg="modSp">
        <pc:chgData name="Marco Rossi" userId="be8c9514-b50a-4c78-936a-edf3b3c993c3" providerId="ADAL" clId="{87C7BB00-3D34-46F2-8A93-7837E2D49B85}" dt="2017-11-28T04:50:30.188" v="606" actId="20577"/>
        <pc:sldMkLst>
          <pc:docMk/>
          <pc:sldMk cId="433584870" sldId="550"/>
        </pc:sldMkLst>
        <pc:graphicFrameChg chg="modGraphic">
          <ac:chgData name="Marco Rossi" userId="be8c9514-b50a-4c78-936a-edf3b3c993c3" providerId="ADAL" clId="{87C7BB00-3D34-46F2-8A93-7837E2D49B85}" dt="2017-11-28T04:50:30.188" v="606" actId="20577"/>
          <ac:graphicFrameMkLst>
            <pc:docMk/>
            <pc:sldMk cId="433584870" sldId="550"/>
            <ac:graphicFrameMk id="4" creationId="{CF59D305-E7F9-4DCF-B1A7-90A7F6D2A942}"/>
          </ac:graphicFrameMkLst>
        </pc:graphicFrameChg>
      </pc:sldChg>
      <pc:sldChg chg="modSp add del">
        <pc:chgData name="Marco Rossi" userId="be8c9514-b50a-4c78-936a-edf3b3c993c3" providerId="ADAL" clId="{87C7BB00-3D34-46F2-8A93-7837E2D49B85}" dt="2017-11-28T08:42:28.176" v="779" actId="2696"/>
        <pc:sldMkLst>
          <pc:docMk/>
          <pc:sldMk cId="3764459180" sldId="552"/>
        </pc:sldMkLst>
        <pc:spChg chg="mod">
          <ac:chgData name="Marco Rossi" userId="be8c9514-b50a-4c78-936a-edf3b3c993c3" providerId="ADAL" clId="{87C7BB00-3D34-46F2-8A93-7837E2D49B85}" dt="2017-11-28T08:05:36.689" v="771" actId="20577"/>
          <ac:spMkLst>
            <pc:docMk/>
            <pc:sldMk cId="3764459180" sldId="552"/>
            <ac:spMk id="3" creationId="{3B3CE8DC-5A11-4141-9126-E32C9EA6EB29}"/>
          </ac:spMkLst>
        </pc:spChg>
      </pc:sldChg>
      <pc:sldChg chg="modSp add">
        <pc:chgData name="Marco Rossi" userId="be8c9514-b50a-4c78-936a-edf3b3c993c3" providerId="ADAL" clId="{87C7BB00-3D34-46F2-8A93-7837E2D49B85}" dt="2017-11-28T08:44:27.718" v="804" actId="14100"/>
        <pc:sldMkLst>
          <pc:docMk/>
          <pc:sldMk cId="467127430" sldId="553"/>
        </pc:sldMkLst>
        <pc:spChg chg="mod">
          <ac:chgData name="Marco Rossi" userId="be8c9514-b50a-4c78-936a-edf3b3c993c3" providerId="ADAL" clId="{87C7BB00-3D34-46F2-8A93-7837E2D49B85}" dt="2017-11-28T08:44:27.718" v="804" actId="14100"/>
          <ac:spMkLst>
            <pc:docMk/>
            <pc:sldMk cId="467127430" sldId="553"/>
            <ac:spMk id="3" creationId="{3B3CE8DC-5A11-4141-9126-E32C9EA6EB29}"/>
          </ac:spMkLst>
        </pc:spChg>
      </pc:sldChg>
      <pc:sldChg chg="add">
        <pc:chgData name="Marco Rossi" userId="be8c9514-b50a-4c78-936a-edf3b3c993c3" providerId="ADAL" clId="{87C7BB00-3D34-46F2-8A93-7837E2D49B85}" dt="2017-11-28T07:59:41.416" v="738"/>
        <pc:sldMkLst>
          <pc:docMk/>
          <pc:sldMk cId="3667512585" sldId="554"/>
        </pc:sldMkLst>
      </pc:sldChg>
    </pc:docChg>
  </pc:docChgLst>
  <pc:docChgLst>
    <pc:chgData name="Rajan Chari" userId="1003BFFDA32973E4@LIVE.COM" providerId="AD" clId="Web-{205CB999-21AA-4919-86AF-C240A6227495}"/>
    <pc:docChg chg="">
      <pc:chgData name="Rajan Chari" userId="1003BFFDA32973E4@LIVE.COM" providerId="AD" clId="Web-{205CB999-21AA-4919-86AF-C240A6227495}" dt="2017-11-21T13:28:37.487" v="0"/>
      <pc:docMkLst>
        <pc:docMk/>
      </pc:docMkLst>
      <pc:sldChg chg="addCm">
        <pc:chgData name="Rajan Chari" userId="1003BFFDA32973E4@LIVE.COM" providerId="AD" clId="Web-{205CB999-21AA-4919-86AF-C240A6227495}" dt="2017-11-21T13:28:37.487" v="0"/>
        <pc:sldMkLst>
          <pc:docMk/>
          <pc:sldMk cId="3308530918" sldId="511"/>
        </pc:sldMkLst>
      </pc:sldChg>
    </pc:docChg>
  </pc:docChgLst>
  <pc:docChgLst>
    <pc:chgData name="Rajan Chari" userId="50bff8fc-4164-4fd9-bed5-33d38650243c" providerId="ADAL" clId="{8B4A386C-F8A0-4D9F-B70A-3E08814B60C4}"/>
    <pc:docChg chg="undo custSel addSld delSld modSld sldOrd modSection">
      <pc:chgData name="Rajan Chari" userId="50bff8fc-4164-4fd9-bed5-33d38650243c" providerId="ADAL" clId="{8B4A386C-F8A0-4D9F-B70A-3E08814B60C4}" dt="2017-11-27T04:07:41.338" v="3377" actId="20577"/>
      <pc:docMkLst>
        <pc:docMk/>
      </pc:docMkLst>
      <pc:sldChg chg="del">
        <pc:chgData name="Rajan Chari" userId="50bff8fc-4164-4fd9-bed5-33d38650243c" providerId="ADAL" clId="{8B4A386C-F8A0-4D9F-B70A-3E08814B60C4}" dt="2017-11-20T17:13:00.713" v="0" actId="2696"/>
        <pc:sldMkLst>
          <pc:docMk/>
          <pc:sldMk cId="3509124622" sldId="486"/>
        </pc:sldMkLst>
      </pc:sldChg>
      <pc:sldChg chg="modSp add modAnim">
        <pc:chgData name="Rajan Chari" userId="50bff8fc-4164-4fd9-bed5-33d38650243c" providerId="ADAL" clId="{8B4A386C-F8A0-4D9F-B70A-3E08814B60C4}" dt="2017-11-22T18:32:39.114" v="1511" actId="20577"/>
        <pc:sldMkLst>
          <pc:docMk/>
          <pc:sldMk cId="3509124622" sldId="510"/>
        </pc:sldMkLst>
        <pc:spChg chg="mod">
          <ac:chgData name="Rajan Chari" userId="50bff8fc-4164-4fd9-bed5-33d38650243c" providerId="ADAL" clId="{8B4A386C-F8A0-4D9F-B70A-3E08814B60C4}" dt="2017-11-22T13:32:58.715" v="430" actId="108"/>
          <ac:spMkLst>
            <pc:docMk/>
            <pc:sldMk cId="3509124622" sldId="510"/>
            <ac:spMk id="7" creationId="{68195311-5C9A-40D0-8F97-12870FB265A1}"/>
          </ac:spMkLst>
        </pc:spChg>
        <pc:spChg chg="mod">
          <ac:chgData name="Rajan Chari" userId="50bff8fc-4164-4fd9-bed5-33d38650243c" providerId="ADAL" clId="{8B4A386C-F8A0-4D9F-B70A-3E08814B60C4}" dt="2017-11-22T13:33:07.608" v="431" actId="108"/>
          <ac:spMkLst>
            <pc:docMk/>
            <pc:sldMk cId="3509124622" sldId="510"/>
            <ac:spMk id="8" creationId="{348D6D7E-CC21-4B26-87ED-3A73C7B0FD4C}"/>
          </ac:spMkLst>
        </pc:spChg>
        <pc:spChg chg="mod">
          <ac:chgData name="Rajan Chari" userId="50bff8fc-4164-4fd9-bed5-33d38650243c" providerId="ADAL" clId="{8B4A386C-F8A0-4D9F-B70A-3E08814B60C4}" dt="2017-11-22T13:32:44.408" v="429" actId="692"/>
          <ac:spMkLst>
            <pc:docMk/>
            <pc:sldMk cId="3509124622" sldId="510"/>
            <ac:spMk id="9" creationId="{646B7C75-05F3-497B-88D6-FBA26B9C05AE}"/>
          </ac:spMkLst>
        </pc:spChg>
      </pc:sldChg>
      <pc:sldChg chg="add">
        <pc:chgData name="Rajan Chari" userId="50bff8fc-4164-4fd9-bed5-33d38650243c" providerId="ADAL" clId="{8B4A386C-F8A0-4D9F-B70A-3E08814B60C4}" dt="2017-11-20T17:13:14.318" v="1" actId="14100"/>
        <pc:sldMkLst>
          <pc:docMk/>
          <pc:sldMk cId="3308530918" sldId="511"/>
        </pc:sldMkLst>
      </pc:sldChg>
      <pc:sldChg chg="addSp delSp modSp add delAnim modAnim">
        <pc:chgData name="Rajan Chari" userId="50bff8fc-4164-4fd9-bed5-33d38650243c" providerId="ADAL" clId="{8B4A386C-F8A0-4D9F-B70A-3E08814B60C4}" dt="2017-11-25T03:43:46.843" v="3172" actId="20577"/>
        <pc:sldMkLst>
          <pc:docMk/>
          <pc:sldMk cId="2348546250" sldId="512"/>
        </pc:sldMkLst>
        <pc:spChg chg="add mod">
          <ac:chgData name="Rajan Chari" userId="50bff8fc-4164-4fd9-bed5-33d38650243c" providerId="ADAL" clId="{8B4A386C-F8A0-4D9F-B70A-3E08814B60C4}" dt="2017-11-22T17:56:58.040" v="1500" actId="1036"/>
          <ac:spMkLst>
            <pc:docMk/>
            <pc:sldMk cId="2348546250" sldId="512"/>
            <ac:spMk id="5" creationId="{1E1EC2E4-6719-4FE9-A552-D5EFE5EC15C6}"/>
          </ac:spMkLst>
        </pc:spChg>
        <pc:picChg chg="del">
          <ac:chgData name="Rajan Chari" userId="50bff8fc-4164-4fd9-bed5-33d38650243c" providerId="ADAL" clId="{8B4A386C-F8A0-4D9F-B70A-3E08814B60C4}" dt="2017-11-22T13:29:18.453" v="413" actId="478"/>
          <ac:picMkLst>
            <pc:docMk/>
            <pc:sldMk cId="2348546250" sldId="512"/>
            <ac:picMk id="3" creationId="{6DADCDB9-D959-440D-AAD6-6AA13E563E55}"/>
          </ac:picMkLst>
        </pc:picChg>
        <pc:picChg chg="del">
          <ac:chgData name="Rajan Chari" userId="50bff8fc-4164-4fd9-bed5-33d38650243c" providerId="ADAL" clId="{8B4A386C-F8A0-4D9F-B70A-3E08814B60C4}" dt="2017-11-22T13:29:24.286" v="414" actId="478"/>
          <ac:picMkLst>
            <pc:docMk/>
            <pc:sldMk cId="2348546250" sldId="512"/>
            <ac:picMk id="4" creationId="{2C5343B2-0B6D-4BA6-A99F-272F86D5E461}"/>
          </ac:picMkLst>
        </pc:picChg>
        <pc:picChg chg="add">
          <ac:chgData name="Rajan Chari" userId="50bff8fc-4164-4fd9-bed5-33d38650243c" providerId="ADAL" clId="{8B4A386C-F8A0-4D9F-B70A-3E08814B60C4}" dt="2017-11-25T03:43:46.843" v="3172" actId="20577"/>
          <ac:picMkLst>
            <pc:docMk/>
            <pc:sldMk cId="2348546250" sldId="512"/>
            <ac:picMk id="4" creationId="{F687ECB3-074D-49FF-AE47-528B7B0742BC}"/>
          </ac:picMkLst>
        </pc:picChg>
      </pc:sldChg>
      <pc:sldChg chg="addSp delSp modSp addAnim delAnim modAnim addCm delCm modCm modNotesTx">
        <pc:chgData name="Rajan Chari" userId="50bff8fc-4164-4fd9-bed5-33d38650243c" providerId="ADAL" clId="{8B4A386C-F8A0-4D9F-B70A-3E08814B60C4}" dt="2017-11-25T03:43:40.268" v="3171" actId="1076"/>
        <pc:sldMkLst>
          <pc:docMk/>
          <pc:sldMk cId="4267743552" sldId="513"/>
        </pc:sldMkLst>
        <pc:spChg chg="mod">
          <ac:chgData name="Rajan Chari" userId="50bff8fc-4164-4fd9-bed5-33d38650243c" providerId="ADAL" clId="{8B4A386C-F8A0-4D9F-B70A-3E08814B60C4}" dt="2017-11-22T13:15:03.387" v="58" actId="20577"/>
          <ac:spMkLst>
            <pc:docMk/>
            <pc:sldMk cId="4267743552" sldId="513"/>
            <ac:spMk id="2" creationId="{93C74761-5CBD-4362-924D-26E039BA2054}"/>
          </ac:spMkLst>
        </pc:spChg>
        <pc:spChg chg="add mod">
          <ac:chgData name="Rajan Chari" userId="50bff8fc-4164-4fd9-bed5-33d38650243c" providerId="ADAL" clId="{8B4A386C-F8A0-4D9F-B70A-3E08814B60C4}" dt="2017-11-25T03:32:44.397" v="3167" actId="6549"/>
          <ac:spMkLst>
            <pc:docMk/>
            <pc:sldMk cId="4267743552" sldId="513"/>
            <ac:spMk id="3" creationId="{AC23E5A0-5ED1-4E8F-82CE-8040F32A805C}"/>
          </ac:spMkLst>
        </pc:spChg>
        <pc:picChg chg="add mod">
          <ac:chgData name="Rajan Chari" userId="50bff8fc-4164-4fd9-bed5-33d38650243c" providerId="ADAL" clId="{8B4A386C-F8A0-4D9F-B70A-3E08814B60C4}" dt="2017-11-25T03:43:40.268" v="3171" actId="1076"/>
          <ac:picMkLst>
            <pc:docMk/>
            <pc:sldMk cId="4267743552" sldId="513"/>
            <ac:picMk id="4" creationId="{3E02D09A-929E-47BC-8CAF-E271E4A7912F}"/>
          </ac:picMkLst>
        </pc:picChg>
        <pc:picChg chg="add del mod">
          <ac:chgData name="Rajan Chari" userId="50bff8fc-4164-4fd9-bed5-33d38650243c" providerId="ADAL" clId="{8B4A386C-F8A0-4D9F-B70A-3E08814B60C4}" dt="2017-11-22T13:23:02.082" v="375" actId="478"/>
          <ac:picMkLst>
            <pc:docMk/>
            <pc:sldMk cId="4267743552" sldId="513"/>
            <ac:picMk id="6" creationId="{EC632709-B1F1-4237-BAB8-03C855C7FEA8}"/>
          </ac:picMkLst>
        </pc:picChg>
        <pc:picChg chg="add del">
          <ac:chgData name="Rajan Chari" userId="50bff8fc-4164-4fd9-bed5-33d38650243c" providerId="ADAL" clId="{8B4A386C-F8A0-4D9F-B70A-3E08814B60C4}" dt="2017-11-22T13:22:41.378" v="360" actId="478"/>
          <ac:picMkLst>
            <pc:docMk/>
            <pc:sldMk cId="4267743552" sldId="513"/>
            <ac:picMk id="10" creationId="{F53E96EC-5C16-465A-B896-87A0B8CAB9E4}"/>
          </ac:picMkLst>
        </pc:picChg>
        <pc:picChg chg="add del mod">
          <ac:chgData name="Rajan Chari" userId="50bff8fc-4164-4fd9-bed5-33d38650243c" providerId="ADAL" clId="{8B4A386C-F8A0-4D9F-B70A-3E08814B60C4}" dt="2017-11-22T13:22:38.253" v="359" actId="478"/>
          <ac:picMkLst>
            <pc:docMk/>
            <pc:sldMk cId="4267743552" sldId="513"/>
            <ac:picMk id="11" creationId="{8D77D529-416E-441E-A432-BE7BB4491498}"/>
          </ac:picMkLst>
        </pc:picChg>
        <pc:picChg chg="add del mod">
          <ac:chgData name="Rajan Chari" userId="50bff8fc-4164-4fd9-bed5-33d38650243c" providerId="ADAL" clId="{8B4A386C-F8A0-4D9F-B70A-3E08814B60C4}" dt="2017-11-22T13:23:04.709" v="376" actId="478"/>
          <ac:picMkLst>
            <pc:docMk/>
            <pc:sldMk cId="4267743552" sldId="513"/>
            <ac:picMk id="12" creationId="{8047A42D-86C3-4E3C-A2D8-DD948E5EDD7F}"/>
          </ac:picMkLst>
        </pc:picChg>
      </pc:sldChg>
      <pc:sldChg chg="addSp delSp modSp add delAnim modAnim">
        <pc:chgData name="Rajan Chari" userId="50bff8fc-4164-4fd9-bed5-33d38650243c" providerId="ADAL" clId="{8B4A386C-F8A0-4D9F-B70A-3E08814B60C4}" dt="2017-11-22T18:32:45.930" v="1512" actId="20577"/>
        <pc:sldMkLst>
          <pc:docMk/>
          <pc:sldMk cId="7867144" sldId="520"/>
        </pc:sldMkLst>
        <pc:spChg chg="del">
          <ac:chgData name="Rajan Chari" userId="50bff8fc-4164-4fd9-bed5-33d38650243c" providerId="ADAL" clId="{8B4A386C-F8A0-4D9F-B70A-3E08814B60C4}" dt="2017-11-21T13:36:26.697" v="4" actId="478"/>
          <ac:spMkLst>
            <pc:docMk/>
            <pc:sldMk cId="7867144" sldId="520"/>
            <ac:spMk id="7" creationId="{68195311-5C9A-40D0-8F97-12870FB265A1}"/>
          </ac:spMkLst>
        </pc:spChg>
        <pc:spChg chg="del">
          <ac:chgData name="Rajan Chari" userId="50bff8fc-4164-4fd9-bed5-33d38650243c" providerId="ADAL" clId="{8B4A386C-F8A0-4D9F-B70A-3E08814B60C4}" dt="2017-11-21T13:36:31.455" v="6" actId="478"/>
          <ac:spMkLst>
            <pc:docMk/>
            <pc:sldMk cId="7867144" sldId="520"/>
            <ac:spMk id="8" creationId="{348D6D7E-CC21-4B26-87ED-3A73C7B0FD4C}"/>
          </ac:spMkLst>
        </pc:spChg>
        <pc:spChg chg="del">
          <ac:chgData name="Rajan Chari" userId="50bff8fc-4164-4fd9-bed5-33d38650243c" providerId="ADAL" clId="{8B4A386C-F8A0-4D9F-B70A-3E08814B60C4}" dt="2017-11-21T13:36:28.997" v="5" actId="478"/>
          <ac:spMkLst>
            <pc:docMk/>
            <pc:sldMk cId="7867144" sldId="520"/>
            <ac:spMk id="9" creationId="{646B7C75-05F3-497B-88D6-FBA26B9C05AE}"/>
          </ac:spMkLst>
        </pc:spChg>
        <pc:spChg chg="add mod">
          <ac:chgData name="Rajan Chari" userId="50bff8fc-4164-4fd9-bed5-33d38650243c" providerId="ADAL" clId="{8B4A386C-F8A0-4D9F-B70A-3E08814B60C4}" dt="2017-11-22T13:33:23.835" v="432" actId="108"/>
          <ac:spMkLst>
            <pc:docMk/>
            <pc:sldMk cId="7867144" sldId="520"/>
            <ac:spMk id="11" creationId="{C7FA8215-9C58-4620-BE3C-3B5F2891DD1E}"/>
          </ac:spMkLst>
        </pc:spChg>
        <pc:picChg chg="add del mod">
          <ac:chgData name="Rajan Chari" userId="50bff8fc-4164-4fd9-bed5-33d38650243c" providerId="ADAL" clId="{8B4A386C-F8A0-4D9F-B70A-3E08814B60C4}" dt="2017-11-21T13:38:02.456" v="13" actId="478"/>
          <ac:picMkLst>
            <pc:docMk/>
            <pc:sldMk cId="7867144" sldId="520"/>
            <ac:picMk id="3" creationId="{0E9C467E-B924-4A0B-8A8F-A8E83780EAB1}"/>
          </ac:picMkLst>
        </pc:picChg>
        <pc:picChg chg="add del mod">
          <ac:chgData name="Rajan Chari" userId="50bff8fc-4164-4fd9-bed5-33d38650243c" providerId="ADAL" clId="{8B4A386C-F8A0-4D9F-B70A-3E08814B60C4}" dt="2017-11-21T13:38:36.308" v="17" actId="478"/>
          <ac:picMkLst>
            <pc:docMk/>
            <pc:sldMk cId="7867144" sldId="520"/>
            <ac:picMk id="4" creationId="{A688B71F-721B-4F03-B8EA-4F0823DFEF1F}"/>
          </ac:picMkLst>
        </pc:picChg>
        <pc:picChg chg="del">
          <ac:chgData name="Rajan Chari" userId="50bff8fc-4164-4fd9-bed5-33d38650243c" providerId="ADAL" clId="{8B4A386C-F8A0-4D9F-B70A-3E08814B60C4}" dt="2017-11-21T13:36:22.979" v="3" actId="478"/>
          <ac:picMkLst>
            <pc:docMk/>
            <pc:sldMk cId="7867144" sldId="520"/>
            <ac:picMk id="5" creationId="{2B75C1D7-8AA0-4AF5-AD1C-E28CE62A8351}"/>
          </ac:picMkLst>
        </pc:picChg>
        <pc:picChg chg="add mod">
          <ac:chgData name="Rajan Chari" userId="50bff8fc-4164-4fd9-bed5-33d38650243c" providerId="ADAL" clId="{8B4A386C-F8A0-4D9F-B70A-3E08814B60C4}" dt="2017-11-21T13:38:57.780" v="22" actId="1076"/>
          <ac:picMkLst>
            <pc:docMk/>
            <pc:sldMk cId="7867144" sldId="520"/>
            <ac:picMk id="6" creationId="{DD33A55B-3777-41D0-9F7B-7E49C2AA8187}"/>
          </ac:picMkLst>
        </pc:picChg>
        <pc:picChg chg="add del">
          <ac:chgData name="Rajan Chari" userId="50bff8fc-4164-4fd9-bed5-33d38650243c" providerId="ADAL" clId="{8B4A386C-F8A0-4D9F-B70A-3E08814B60C4}" dt="2017-11-21T13:39:39.382" v="24" actId="14100"/>
          <ac:picMkLst>
            <pc:docMk/>
            <pc:sldMk cId="7867144" sldId="520"/>
            <ac:picMk id="10" creationId="{FEE2975F-8D5F-4EDE-BB66-67A594D9E03B}"/>
          </ac:picMkLst>
        </pc:picChg>
      </pc:sldChg>
      <pc:sldChg chg="add del">
        <pc:chgData name="Rajan Chari" userId="50bff8fc-4164-4fd9-bed5-33d38650243c" providerId="ADAL" clId="{8B4A386C-F8A0-4D9F-B70A-3E08814B60C4}" dt="2017-11-21T13:36:37.468" v="8" actId="14100"/>
        <pc:sldMkLst>
          <pc:docMk/>
          <pc:sldMk cId="4016785390" sldId="521"/>
        </pc:sldMkLst>
      </pc:sldChg>
      <pc:sldChg chg="addSp modSp add modAnim">
        <pc:chgData name="Rajan Chari" userId="50bff8fc-4164-4fd9-bed5-33d38650243c" providerId="ADAL" clId="{8B4A386C-F8A0-4D9F-B70A-3E08814B60C4}" dt="2017-11-25T03:43:51.884" v="3173" actId="20577"/>
        <pc:sldMkLst>
          <pc:docMk/>
          <pc:sldMk cId="4066701963" sldId="533"/>
        </pc:sldMkLst>
        <pc:spChg chg="mod">
          <ac:chgData name="Rajan Chari" userId="50bff8fc-4164-4fd9-bed5-33d38650243c" providerId="ADAL" clId="{8B4A386C-F8A0-4D9F-B70A-3E08814B60C4}" dt="2017-11-22T14:56:58.340" v="1152" actId="20577"/>
          <ac:spMkLst>
            <pc:docMk/>
            <pc:sldMk cId="4066701963" sldId="533"/>
            <ac:spMk id="5" creationId="{1E1EC2E4-6719-4FE9-A552-D5EFE5EC15C6}"/>
          </ac:spMkLst>
        </pc:spChg>
        <pc:picChg chg="add">
          <ac:chgData name="Rajan Chari" userId="50bff8fc-4164-4fd9-bed5-33d38650243c" providerId="ADAL" clId="{8B4A386C-F8A0-4D9F-B70A-3E08814B60C4}" dt="2017-11-25T03:43:51.884" v="3173" actId="20577"/>
          <ac:picMkLst>
            <pc:docMk/>
            <pc:sldMk cId="4066701963" sldId="533"/>
            <ac:picMk id="4" creationId="{1F3FC7C9-9F96-4984-9E42-5A9FEADFF141}"/>
          </ac:picMkLst>
        </pc:picChg>
      </pc:sldChg>
      <pc:sldChg chg="addSp modSp add modAnim">
        <pc:chgData name="Rajan Chari" userId="50bff8fc-4164-4fd9-bed5-33d38650243c" providerId="ADAL" clId="{8B4A386C-F8A0-4D9F-B70A-3E08814B60C4}" dt="2017-11-25T03:43:55.195" v="3174" actId="20577"/>
        <pc:sldMkLst>
          <pc:docMk/>
          <pc:sldMk cId="4069097988" sldId="534"/>
        </pc:sldMkLst>
        <pc:spChg chg="mod">
          <ac:chgData name="Rajan Chari" userId="50bff8fc-4164-4fd9-bed5-33d38650243c" providerId="ADAL" clId="{8B4A386C-F8A0-4D9F-B70A-3E08814B60C4}" dt="2017-11-22T20:59:14.738" v="1621" actId="20577"/>
          <ac:spMkLst>
            <pc:docMk/>
            <pc:sldMk cId="4069097988" sldId="534"/>
            <ac:spMk id="5" creationId="{1E1EC2E4-6719-4FE9-A552-D5EFE5EC15C6}"/>
          </ac:spMkLst>
        </pc:spChg>
        <pc:picChg chg="add">
          <ac:chgData name="Rajan Chari" userId="50bff8fc-4164-4fd9-bed5-33d38650243c" providerId="ADAL" clId="{8B4A386C-F8A0-4D9F-B70A-3E08814B60C4}" dt="2017-11-25T03:43:55.195" v="3174" actId="20577"/>
          <ac:picMkLst>
            <pc:docMk/>
            <pc:sldMk cId="4069097988" sldId="534"/>
            <ac:picMk id="4" creationId="{E92DA478-89F4-47F0-8355-F04BE3ABBE01}"/>
          </ac:picMkLst>
        </pc:picChg>
      </pc:sldChg>
      <pc:sldChg chg="modSp add ord modAnim delCm modNotesTx">
        <pc:chgData name="Rajan Chari" userId="50bff8fc-4164-4fd9-bed5-33d38650243c" providerId="ADAL" clId="{8B4A386C-F8A0-4D9F-B70A-3E08814B60C4}" dt="2017-11-22T17:01:38.159" v="1494" actId="20577"/>
        <pc:sldMkLst>
          <pc:docMk/>
          <pc:sldMk cId="3939377746" sldId="537"/>
        </pc:sldMkLst>
        <pc:spChg chg="mod">
          <ac:chgData name="Rajan Chari" userId="50bff8fc-4164-4fd9-bed5-33d38650243c" providerId="ADAL" clId="{8B4A386C-F8A0-4D9F-B70A-3E08814B60C4}" dt="2017-11-22T15:48:49.041" v="1438" actId="20577"/>
          <ac:spMkLst>
            <pc:docMk/>
            <pc:sldMk cId="3939377746" sldId="537"/>
            <ac:spMk id="2" creationId="{93C74761-5CBD-4362-924D-26E039BA2054}"/>
          </ac:spMkLst>
        </pc:spChg>
        <pc:spChg chg="mod">
          <ac:chgData name="Rajan Chari" userId="50bff8fc-4164-4fd9-bed5-33d38650243c" providerId="ADAL" clId="{8B4A386C-F8A0-4D9F-B70A-3E08814B60C4}" dt="2017-11-22T15:53:51.671" v="1490" actId="20577"/>
          <ac:spMkLst>
            <pc:docMk/>
            <pc:sldMk cId="3939377746" sldId="537"/>
            <ac:spMk id="3" creationId="{AC23E5A0-5ED1-4E8F-82CE-8040F32A805C}"/>
          </ac:spMkLst>
        </pc:spChg>
      </pc:sldChg>
      <pc:sldChg chg="addSp delSp modSp add addAnim delAnim modAnim modNotesTx">
        <pc:chgData name="Rajan Chari" userId="50bff8fc-4164-4fd9-bed5-33d38650243c" providerId="ADAL" clId="{8B4A386C-F8A0-4D9F-B70A-3E08814B60C4}" dt="2017-11-27T04:07:41.338" v="3377" actId="20577"/>
        <pc:sldMkLst>
          <pc:docMk/>
          <pc:sldMk cId="1486898765" sldId="545"/>
        </pc:sldMkLst>
        <pc:spChg chg="mod">
          <ac:chgData name="Rajan Chari" userId="50bff8fc-4164-4fd9-bed5-33d38650243c" providerId="ADAL" clId="{8B4A386C-F8A0-4D9F-B70A-3E08814B60C4}" dt="2017-11-25T03:29:00.889" v="3166" actId="20577"/>
          <ac:spMkLst>
            <pc:docMk/>
            <pc:sldMk cId="1486898765" sldId="545"/>
            <ac:spMk id="2" creationId="{B3B22C1E-9E97-40B4-BF41-7ACA779A9452}"/>
          </ac:spMkLst>
        </pc:spChg>
        <pc:spChg chg="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4" creationId="{491EFF5F-7077-445B-8BEB-77C0E47E215F}"/>
          </ac:spMkLst>
        </pc:spChg>
        <pc:spChg chg="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30" creationId="{DD30A337-EFD3-4A8F-A68B-E370AAB8C573}"/>
          </ac:spMkLst>
        </pc:spChg>
        <pc:spChg chg="del">
          <ac:chgData name="Rajan Chari" userId="50bff8fc-4164-4fd9-bed5-33d38650243c" providerId="ADAL" clId="{8B4A386C-F8A0-4D9F-B70A-3E08814B60C4}" dt="2017-11-25T02:42:41.005" v="1626" actId="478"/>
          <ac:spMkLst>
            <pc:docMk/>
            <pc:sldMk cId="1486898765" sldId="545"/>
            <ac:spMk id="42" creationId="{42B13482-EAC1-F844-8478-DB1D2E0E7C3E}"/>
          </ac:spMkLst>
        </pc:spChg>
        <pc:spChg chg="add mod ord">
          <ac:chgData name="Rajan Chari" userId="50bff8fc-4164-4fd9-bed5-33d38650243c" providerId="ADAL" clId="{8B4A386C-F8A0-4D9F-B70A-3E08814B60C4}" dt="2017-11-27T01:16:24.882" v="3273" actId="1076"/>
          <ac:spMkLst>
            <pc:docMk/>
            <pc:sldMk cId="1486898765" sldId="545"/>
            <ac:spMk id="47" creationId="{82B4B55C-52C3-42B9-8573-C462F6C82676}"/>
          </ac:spMkLst>
        </pc:spChg>
        <pc:spChg chg="del mod">
          <ac:chgData name="Rajan Chari" userId="50bff8fc-4164-4fd9-bed5-33d38650243c" providerId="ADAL" clId="{8B4A386C-F8A0-4D9F-B70A-3E08814B60C4}" dt="2017-11-25T02:45:25.482" v="1720" actId="478"/>
          <ac:spMkLst>
            <pc:docMk/>
            <pc:sldMk cId="1486898765" sldId="545"/>
            <ac:spMk id="48" creationId="{5D7D8EF0-9470-AA40-93F8-7698C7CC86CA}"/>
          </ac:spMkLst>
        </pc:spChg>
        <pc:spChg chg="del">
          <ac:chgData name="Rajan Chari" userId="50bff8fc-4164-4fd9-bed5-33d38650243c" providerId="ADAL" clId="{8B4A386C-F8A0-4D9F-B70A-3E08814B60C4}" dt="2017-11-25T02:44:02.498" v="1692" actId="478"/>
          <ac:spMkLst>
            <pc:docMk/>
            <pc:sldMk cId="1486898765" sldId="545"/>
            <ac:spMk id="51" creationId="{10C06240-E1DB-7947-9E40-58C9A6AE0DFC}"/>
          </ac:spMkLst>
        </pc:spChg>
        <pc:spChg chg="del">
          <ac:chgData name="Rajan Chari" userId="50bff8fc-4164-4fd9-bed5-33d38650243c" providerId="ADAL" clId="{8B4A386C-F8A0-4D9F-B70A-3E08814B60C4}" dt="2017-11-25T02:44:31.815" v="1700" actId="478"/>
          <ac:spMkLst>
            <pc:docMk/>
            <pc:sldMk cId="1486898765" sldId="545"/>
            <ac:spMk id="52" creationId="{417F4C10-73AA-C44F-9C8F-01387065D389}"/>
          </ac:spMkLst>
        </pc:spChg>
        <pc:spChg chg="add mod">
          <ac:chgData name="Rajan Chari" userId="50bff8fc-4164-4fd9-bed5-33d38650243c" providerId="ADAL" clId="{8B4A386C-F8A0-4D9F-B70A-3E08814B60C4}" dt="2017-11-27T04:07:41.338" v="3377" actId="20577"/>
          <ac:spMkLst>
            <pc:docMk/>
            <pc:sldMk cId="1486898765" sldId="545"/>
            <ac:spMk id="53" creationId="{8A3C579A-89D8-4416-B272-A68B2ACEE4F3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54" creationId="{7D04E98C-AAF8-4E7B-A4F3-C6BF33B971A0}"/>
          </ac:spMkLst>
        </pc:spChg>
        <pc:spChg chg="del mod">
          <ac:chgData name="Rajan Chari" userId="50bff8fc-4164-4fd9-bed5-33d38650243c" providerId="ADAL" clId="{8B4A386C-F8A0-4D9F-B70A-3E08814B60C4}" dt="2017-11-25T02:44:31.815" v="1700" actId="478"/>
          <ac:spMkLst>
            <pc:docMk/>
            <pc:sldMk cId="1486898765" sldId="545"/>
            <ac:spMk id="55" creationId="{4D52AF1E-75C5-3049-9862-C80711921F95}"/>
          </ac:spMkLst>
        </pc:spChg>
        <pc:spChg chg="del">
          <ac:chgData name="Rajan Chari" userId="50bff8fc-4164-4fd9-bed5-33d38650243c" providerId="ADAL" clId="{8B4A386C-F8A0-4D9F-B70A-3E08814B60C4}" dt="2017-11-25T02:44:31.815" v="1700" actId="478"/>
          <ac:spMkLst>
            <pc:docMk/>
            <pc:sldMk cId="1486898765" sldId="545"/>
            <ac:spMk id="57" creationId="{B82AA6EA-F31A-5C48-B8B5-730D5FF8C809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59" creationId="{690AD0EA-715A-4A6B-B43F-3164042D35A6}"/>
          </ac:spMkLst>
        </pc:spChg>
        <pc:spChg chg="del">
          <ac:chgData name="Rajan Chari" userId="50bff8fc-4164-4fd9-bed5-33d38650243c" providerId="ADAL" clId="{8B4A386C-F8A0-4D9F-B70A-3E08814B60C4}" dt="2017-11-25T02:44:34.088" v="1701" actId="478"/>
          <ac:spMkLst>
            <pc:docMk/>
            <pc:sldMk cId="1486898765" sldId="545"/>
            <ac:spMk id="61" creationId="{0CFD0F42-6394-C843-9106-7C10B8C741B2}"/>
          </ac:spMkLst>
        </pc:spChg>
        <pc:spChg chg="add del">
          <ac:chgData name="Rajan Chari" userId="50bff8fc-4164-4fd9-bed5-33d38650243c" providerId="ADAL" clId="{8B4A386C-F8A0-4D9F-B70A-3E08814B60C4}" dt="2017-11-25T03:00:41.130" v="2258" actId="20577"/>
          <ac:spMkLst>
            <pc:docMk/>
            <pc:sldMk cId="1486898765" sldId="545"/>
            <ac:spMk id="62" creationId="{4FC8F8F2-641B-4229-B1DA-E074C6A73B59}"/>
          </ac:spMkLst>
        </pc:spChg>
        <pc:spChg chg="add mod">
          <ac:chgData name="Rajan Chari" userId="50bff8fc-4164-4fd9-bed5-33d38650243c" providerId="ADAL" clId="{8B4A386C-F8A0-4D9F-B70A-3E08814B60C4}" dt="2017-11-27T01:16:54.685" v="3274" actId="554"/>
          <ac:spMkLst>
            <pc:docMk/>
            <pc:sldMk cId="1486898765" sldId="545"/>
            <ac:spMk id="66" creationId="{582B5DA1-E5E8-4EBC-ADDF-ABFDBE8F1EAF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70" creationId="{D63093C0-F5BD-4E22-A262-9A3499F26947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78" creationId="{986E0109-BED3-4F66-B2A1-EA8A95A12381}"/>
          </ac:spMkLst>
        </pc:spChg>
        <pc:spChg chg="add mod">
          <ac:chgData name="Rajan Chari" userId="50bff8fc-4164-4fd9-bed5-33d38650243c" providerId="ADAL" clId="{8B4A386C-F8A0-4D9F-B70A-3E08814B60C4}" dt="2017-11-27T01:14:05.746" v="3222" actId="1035"/>
          <ac:spMkLst>
            <pc:docMk/>
            <pc:sldMk cId="1486898765" sldId="545"/>
            <ac:spMk id="81" creationId="{864E25DF-FB76-4B69-A855-7902CEAC3CE8}"/>
          </ac:spMkLst>
        </pc:spChg>
        <pc:spChg chg="add mod">
          <ac:chgData name="Rajan Chari" userId="50bff8fc-4164-4fd9-bed5-33d38650243c" providerId="ADAL" clId="{8B4A386C-F8A0-4D9F-B70A-3E08814B60C4}" dt="2017-11-27T01:14:57.467" v="3247" actId="1036"/>
          <ac:spMkLst>
            <pc:docMk/>
            <pc:sldMk cId="1486898765" sldId="545"/>
            <ac:spMk id="86" creationId="{8164B3A2-EBB4-40BB-80CF-442CF1CBD4B9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88" creationId="{88F3D7B9-7014-435E-9908-5A811F295A7A}"/>
          </ac:spMkLst>
        </pc:spChg>
        <pc:spChg chg="add mod">
          <ac:chgData name="Rajan Chari" userId="50bff8fc-4164-4fd9-bed5-33d38650243c" providerId="ADAL" clId="{8B4A386C-F8A0-4D9F-B70A-3E08814B60C4}" dt="2017-11-27T01:15:19.963" v="3271" actId="1035"/>
          <ac:spMkLst>
            <pc:docMk/>
            <pc:sldMk cId="1486898765" sldId="545"/>
            <ac:spMk id="90" creationId="{F982A2E0-DD80-45E9-80AF-79714F53BF19}"/>
          </ac:spMkLst>
        </pc:spChg>
        <pc:spChg chg="add mod">
          <ac:chgData name="Rajan Chari" userId="50bff8fc-4164-4fd9-bed5-33d38650243c" providerId="ADAL" clId="{8B4A386C-F8A0-4D9F-B70A-3E08814B60C4}" dt="2017-11-25T03:19:03.783" v="3135" actId="1035"/>
          <ac:spMkLst>
            <pc:docMk/>
            <pc:sldMk cId="1486898765" sldId="545"/>
            <ac:spMk id="92" creationId="{F9147051-5524-4B59-9260-3CCE14BE26C8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94" creationId="{F021C2EC-2CE6-BA45-B3D1-4FA3EABE6954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95" creationId="{FFB1F7CA-2DC8-724D-9250-9F0B8E25B6B1}"/>
          </ac:spMkLst>
        </pc:spChg>
        <pc:spChg chg="del">
          <ac:chgData name="Rajan Chari" userId="50bff8fc-4164-4fd9-bed5-33d38650243c" providerId="ADAL" clId="{8B4A386C-F8A0-4D9F-B70A-3E08814B60C4}" dt="2017-11-25T02:44:37.138" v="1702" actId="478"/>
          <ac:spMkLst>
            <pc:docMk/>
            <pc:sldMk cId="1486898765" sldId="545"/>
            <ac:spMk id="96" creationId="{C2E94AC1-BD94-154C-A60B-D19285DC7811}"/>
          </ac:spMkLst>
        </pc:spChg>
        <pc:spChg chg="del mod">
          <ac:chgData name="Rajan Chari" userId="50bff8fc-4164-4fd9-bed5-33d38650243c" providerId="ADAL" clId="{8B4A386C-F8A0-4D9F-B70A-3E08814B60C4}" dt="2017-11-25T02:45:20.866" v="1719" actId="478"/>
          <ac:spMkLst>
            <pc:docMk/>
            <pc:sldMk cId="1486898765" sldId="545"/>
            <ac:spMk id="97" creationId="{6B2FB650-F324-C046-B086-6B2073B35EEE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98" creationId="{7A42E386-DD4B-8742-9B5E-01BE4A44BBEF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104" creationId="{C2423C20-F93F-3B45-9062-93159E3355C0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111" creationId="{F62ED726-2E36-EF40-B084-B231852BEB6B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114" creationId="{EC255BA0-A110-924D-A045-681EF644B131}"/>
          </ac:spMkLst>
        </pc:spChg>
        <pc:spChg chg="mod">
          <ac:chgData name="Rajan Chari" userId="50bff8fc-4164-4fd9-bed5-33d38650243c" providerId="ADAL" clId="{8B4A386C-F8A0-4D9F-B70A-3E08814B60C4}" dt="2017-11-27T04:07:35.086" v="3373" actId="20577"/>
          <ac:spMkLst>
            <pc:docMk/>
            <pc:sldMk cId="1486898765" sldId="545"/>
            <ac:spMk id="115" creationId="{672BE4A8-61FC-0349-BB89-749D8E5F5825}"/>
          </ac:spMkLst>
        </pc:spChg>
        <pc:spChg chg="del">
          <ac:chgData name="Rajan Chari" userId="50bff8fc-4164-4fd9-bed5-33d38650243c" providerId="ADAL" clId="{8B4A386C-F8A0-4D9F-B70A-3E08814B60C4}" dt="2017-11-25T02:46:16.934" v="1775" actId="478"/>
          <ac:spMkLst>
            <pc:docMk/>
            <pc:sldMk cId="1486898765" sldId="545"/>
            <ac:spMk id="121" creationId="{66CAABA6-832C-214B-8148-A10ADE6EE455}"/>
          </ac:spMkLst>
        </pc:spChg>
        <pc:spChg chg="del">
          <ac:chgData name="Rajan Chari" userId="50bff8fc-4164-4fd9-bed5-33d38650243c" providerId="ADAL" clId="{8B4A386C-F8A0-4D9F-B70A-3E08814B60C4}" dt="2017-11-25T02:44:07.563" v="1693" actId="478"/>
          <ac:spMkLst>
            <pc:docMk/>
            <pc:sldMk cId="1486898765" sldId="545"/>
            <ac:spMk id="127" creationId="{81CAFEEA-20D5-8246-9B82-D101B733D8E6}"/>
          </ac:spMkLst>
        </pc:spChg>
        <pc:cxnChg chg="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14" creationId="{221AF948-6B06-9346-A3CC-72DE7A9670BD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49" creationId="{EC6DA212-F342-446A-B067-711681410239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56" creationId="{2AFAB6F9-1DA5-4EE9-839C-62E6165AE35E}"/>
          </ac:cxnSpMkLst>
        </pc:cxnChg>
        <pc:cxnChg chg="add mod">
          <ac:chgData name="Rajan Chari" userId="50bff8fc-4164-4fd9-bed5-33d38650243c" providerId="ADAL" clId="{8B4A386C-F8A0-4D9F-B70A-3E08814B60C4}" dt="2017-11-27T01:17:32.315" v="3309" actId="1036"/>
          <ac:cxnSpMkLst>
            <pc:docMk/>
            <pc:sldMk cId="1486898765" sldId="545"/>
            <ac:cxnSpMk id="58" creationId="{26422706-1509-468D-A9B1-9E64145A801A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60" creationId="{846FE54A-5096-4AAA-93C6-643DEF3AD56F}"/>
          </ac:cxnSpMkLst>
        </pc:cxnChg>
        <pc:cxnChg chg="add del">
          <ac:chgData name="Rajan Chari" userId="50bff8fc-4164-4fd9-bed5-33d38650243c" providerId="ADAL" clId="{8B4A386C-F8A0-4D9F-B70A-3E08814B60C4}" dt="2017-11-25T03:00:41.130" v="2258" actId="20577"/>
          <ac:cxnSpMkLst>
            <pc:docMk/>
            <pc:sldMk cId="1486898765" sldId="545"/>
            <ac:cxnSpMk id="63" creationId="{6EBDAF88-957F-4139-BDEF-238EA978DD4C}"/>
          </ac:cxnSpMkLst>
        </pc:cxnChg>
        <pc:cxnChg chg="del">
          <ac:chgData name="Rajan Chari" userId="50bff8fc-4164-4fd9-bed5-33d38650243c" providerId="ADAL" clId="{8B4A386C-F8A0-4D9F-B70A-3E08814B60C4}" dt="2017-11-25T02:42:43.570" v="1627" actId="478"/>
          <ac:cxnSpMkLst>
            <pc:docMk/>
            <pc:sldMk cId="1486898765" sldId="545"/>
            <ac:cxnSpMk id="64" creationId="{2C5E1279-F80C-8C40-8680-1D0B75782DE4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65" creationId="{52B9FB95-C265-3C43-9928-2C14C9FB22CC}"/>
          </ac:cxnSpMkLst>
        </pc:cxnChg>
        <pc:cxnChg chg="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67" creationId="{8CA8FC54-B7A0-294F-B0CE-AB1D1A6E6E3E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68" creationId="{21E33E0A-6C8C-274D-AA0B-A323969CCAEE}"/>
          </ac:cxnSpMkLst>
        </pc:cxnChg>
        <pc:cxnChg chg="del">
          <ac:chgData name="Rajan Chari" userId="50bff8fc-4164-4fd9-bed5-33d38650243c" providerId="ADAL" clId="{8B4A386C-F8A0-4D9F-B70A-3E08814B60C4}" dt="2017-11-25T02:44:31.815" v="1700" actId="478"/>
          <ac:cxnSpMkLst>
            <pc:docMk/>
            <pc:sldMk cId="1486898765" sldId="545"/>
            <ac:cxnSpMk id="69" creationId="{D9CE79CB-0840-E14C-963E-81D9D365CA4C}"/>
          </ac:cxnSpMkLst>
        </pc:cxnChg>
        <pc:cxnChg chg="del">
          <ac:chgData name="Rajan Chari" userId="50bff8fc-4164-4fd9-bed5-33d38650243c" providerId="ADAL" clId="{8B4A386C-F8A0-4D9F-B70A-3E08814B60C4}" dt="2017-11-25T02:44:31.815" v="1700" actId="478"/>
          <ac:cxnSpMkLst>
            <pc:docMk/>
            <pc:sldMk cId="1486898765" sldId="545"/>
            <ac:cxnSpMk id="71" creationId="{DB0434E2-815E-0E4B-8941-0046EB8D25E0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72" creationId="{6878DB14-1381-3142-B69A-662E2B75572D}"/>
          </ac:cxnSpMkLst>
        </pc:cxnChg>
        <pc:cxnChg chg="mod">
          <ac:chgData name="Rajan Chari" userId="50bff8fc-4164-4fd9-bed5-33d38650243c" providerId="ADAL" clId="{8B4A386C-F8A0-4D9F-B70A-3E08814B60C4}" dt="2017-11-27T01:17:44.614" v="3310" actId="1035"/>
          <ac:cxnSpMkLst>
            <pc:docMk/>
            <pc:sldMk cId="1486898765" sldId="545"/>
            <ac:cxnSpMk id="73" creationId="{F02178C3-FEF1-5C47-A69C-85C07C43BD48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74" creationId="{3E3DAACB-DBB5-4E88-BB7D-AB07A26CE4AC}"/>
          </ac:cxnSpMkLst>
        </pc:cxnChg>
        <pc:cxnChg chg="del">
          <ac:chgData name="Rajan Chari" userId="50bff8fc-4164-4fd9-bed5-33d38650243c" providerId="ADAL" clId="{8B4A386C-F8A0-4D9F-B70A-3E08814B60C4}" dt="2017-11-25T02:44:39.452" v="1703" actId="478"/>
          <ac:cxnSpMkLst>
            <pc:docMk/>
            <pc:sldMk cId="1486898765" sldId="545"/>
            <ac:cxnSpMk id="75" creationId="{29924BDC-4B8A-9845-9BDF-FCDBFB94D99A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76" creationId="{256B5DCB-D45E-D64A-87C1-ABD0A8A5A1E8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77" creationId="{E9702EBC-51D9-464F-97EB-38824931E107}"/>
          </ac:cxnSpMkLst>
        </pc:cxnChg>
        <pc:cxnChg chg="add mod">
          <ac:chgData name="Rajan Chari" userId="50bff8fc-4164-4fd9-bed5-33d38650243c" providerId="ADAL" clId="{8B4A386C-F8A0-4D9F-B70A-3E08814B60C4}" dt="2017-11-27T01:14:05.746" v="3222" actId="1035"/>
          <ac:cxnSpMkLst>
            <pc:docMk/>
            <pc:sldMk cId="1486898765" sldId="545"/>
            <ac:cxnSpMk id="79" creationId="{EF51CF03-7026-4039-9114-19BF75984FA7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80" creationId="{B4C96C1C-41E4-3F49-AEEE-F97DD05ED867}"/>
          </ac:cxnSpMkLst>
        </pc:cxnChg>
        <pc:cxnChg chg="del">
          <ac:chgData name="Rajan Chari" userId="50bff8fc-4164-4fd9-bed5-33d38650243c" providerId="ADAL" clId="{8B4A386C-F8A0-4D9F-B70A-3E08814B60C4}" dt="2017-11-25T02:45:12.824" v="1716" actId="478"/>
          <ac:cxnSpMkLst>
            <pc:docMk/>
            <pc:sldMk cId="1486898765" sldId="545"/>
            <ac:cxnSpMk id="82" creationId="{F5FDD0A9-9D4A-6A4F-BB30-1234B7982723}"/>
          </ac:cxnSpMkLst>
        </pc:cxnChg>
        <pc:cxnChg chg="del">
          <ac:chgData name="Rajan Chari" userId="50bff8fc-4164-4fd9-bed5-33d38650243c" providerId="ADAL" clId="{8B4A386C-F8A0-4D9F-B70A-3E08814B60C4}" dt="2017-11-25T02:45:15.885" v="1717" actId="478"/>
          <ac:cxnSpMkLst>
            <pc:docMk/>
            <pc:sldMk cId="1486898765" sldId="545"/>
            <ac:cxnSpMk id="83" creationId="{598B4B7B-21D7-714A-88A9-B9DA8BA06772}"/>
          </ac:cxnSpMkLst>
        </pc:cxnChg>
        <pc:cxnChg chg="add mod">
          <ac:chgData name="Rajan Chari" userId="50bff8fc-4164-4fd9-bed5-33d38650243c" providerId="ADAL" clId="{8B4A386C-F8A0-4D9F-B70A-3E08814B60C4}" dt="2017-11-27T01:14:57.467" v="3247" actId="1036"/>
          <ac:cxnSpMkLst>
            <pc:docMk/>
            <pc:sldMk cId="1486898765" sldId="545"/>
            <ac:cxnSpMk id="84" creationId="{16E0ABD4-733A-4C4D-9E51-3D6319E05165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85" creationId="{672E25BE-0014-C347-B4AD-DD9B9530478C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87" creationId="{54FCB657-A690-4C1C-A82A-D5E7E481C8A3}"/>
          </ac:cxnSpMkLst>
        </pc:cxnChg>
        <pc:cxnChg chg="add mod">
          <ac:chgData name="Rajan Chari" userId="50bff8fc-4164-4fd9-bed5-33d38650243c" providerId="ADAL" clId="{8B4A386C-F8A0-4D9F-B70A-3E08814B60C4}" dt="2017-11-27T01:15:19.963" v="3271" actId="1035"/>
          <ac:cxnSpMkLst>
            <pc:docMk/>
            <pc:sldMk cId="1486898765" sldId="545"/>
            <ac:cxnSpMk id="89" creationId="{589C8181-39C6-4816-9A8A-520FFEFD0744}"/>
          </ac:cxnSpMkLst>
        </pc:cxnChg>
        <pc:cxnChg chg="add mod">
          <ac:chgData name="Rajan Chari" userId="50bff8fc-4164-4fd9-bed5-33d38650243c" providerId="ADAL" clId="{8B4A386C-F8A0-4D9F-B70A-3E08814B60C4}" dt="2017-11-25T03:19:03.783" v="3135" actId="1035"/>
          <ac:cxnSpMkLst>
            <pc:docMk/>
            <pc:sldMk cId="1486898765" sldId="545"/>
            <ac:cxnSpMk id="91" creationId="{E6FD54C1-170F-46DD-AEFD-3FA2C130B87E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100" creationId="{297ED5D0-2D2D-5D41-A533-73EDAA1546E9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105" creationId="{1A82C591-2782-3A48-BCF4-822E5C4A0347}"/>
          </ac:cxnSpMkLst>
        </pc:cxnChg>
        <pc:cxnChg chg="del">
          <ac:chgData name="Rajan Chari" userId="50bff8fc-4164-4fd9-bed5-33d38650243c" providerId="ADAL" clId="{8B4A386C-F8A0-4D9F-B70A-3E08814B60C4}" dt="2017-11-25T02:44:07.563" v="1693" actId="478"/>
          <ac:cxnSpMkLst>
            <pc:docMk/>
            <pc:sldMk cId="1486898765" sldId="545"/>
            <ac:cxnSpMk id="108" creationId="{31489C54-F824-A743-AD1C-7FB631F0E686}"/>
          </ac:cxnSpMkLst>
        </pc:cxnChg>
        <pc:cxnChg chg="del">
          <ac:chgData name="Rajan Chari" userId="50bff8fc-4164-4fd9-bed5-33d38650243c" providerId="ADAL" clId="{8B4A386C-F8A0-4D9F-B70A-3E08814B60C4}" dt="2017-11-25T02:45:29.415" v="1721" actId="478"/>
          <ac:cxnSpMkLst>
            <pc:docMk/>
            <pc:sldMk cId="1486898765" sldId="545"/>
            <ac:cxnSpMk id="112" creationId="{BFC74D04-BD28-8648-9AED-476E03B9BABB}"/>
          </ac:cxnSpMkLst>
        </pc:cxnChg>
        <pc:cxnChg chg="del">
          <ac:chgData name="Rajan Chari" userId="50bff8fc-4164-4fd9-bed5-33d38650243c" providerId="ADAL" clId="{8B4A386C-F8A0-4D9F-B70A-3E08814B60C4}" dt="2017-11-25T02:46:12.716" v="1774" actId="478"/>
          <ac:cxnSpMkLst>
            <pc:docMk/>
            <pc:sldMk cId="1486898765" sldId="545"/>
            <ac:cxnSpMk id="117" creationId="{05FF610A-13F4-9E42-9E33-A3A2D54FA858}"/>
          </ac:cxnSpMkLst>
        </pc:cxnChg>
        <pc:cxnChg chg="del">
          <ac:chgData name="Rajan Chari" userId="50bff8fc-4164-4fd9-bed5-33d38650243c" providerId="ADAL" clId="{8B4A386C-F8A0-4D9F-B70A-3E08814B60C4}" dt="2017-11-25T02:42:46.869" v="1628" actId="478"/>
          <ac:cxnSpMkLst>
            <pc:docMk/>
            <pc:sldMk cId="1486898765" sldId="545"/>
            <ac:cxnSpMk id="152" creationId="{19AF8586-C81A-4EEE-9452-6B4F3F9AEB39}"/>
          </ac:cxnSpMkLst>
        </pc:cxnChg>
      </pc:sldChg>
    </pc:docChg>
  </pc:docChgLst>
  <pc:docChgLst>
    <pc:chgData name="Marco Rossi" userId="be8c9514-b50a-4c78-936a-edf3b3c993c3" providerId="ADAL" clId="{FF69594D-C4F3-4F1B-B705-0DF8B5F1C66D}"/>
    <pc:docChg chg="undo custSel addSld delSld modSld sldOrd modSection">
      <pc:chgData name="Marco Rossi" userId="be8c9514-b50a-4c78-936a-edf3b3c993c3" providerId="ADAL" clId="{FF69594D-C4F3-4F1B-B705-0DF8B5F1C66D}" dt="2017-11-27T14:57:50.078" v="1820" actId="20577"/>
      <pc:docMkLst>
        <pc:docMk/>
      </pc:docMkLst>
      <pc:sldChg chg="modSp">
        <pc:chgData name="Marco Rossi" userId="be8c9514-b50a-4c78-936a-edf3b3c993c3" providerId="ADAL" clId="{FF69594D-C4F3-4F1B-B705-0DF8B5F1C66D}" dt="2017-11-22T14:16:51.518" v="1317" actId="6549"/>
        <pc:sldMkLst>
          <pc:docMk/>
          <pc:sldMk cId="3110018210" sldId="490"/>
        </pc:sldMkLst>
        <pc:spChg chg="mod">
          <ac:chgData name="Marco Rossi" userId="be8c9514-b50a-4c78-936a-edf3b3c993c3" providerId="ADAL" clId="{FF69594D-C4F3-4F1B-B705-0DF8B5F1C66D}" dt="2017-11-22T14:16:51.518" v="1317" actId="6549"/>
          <ac:spMkLst>
            <pc:docMk/>
            <pc:sldMk cId="3110018210" sldId="490"/>
            <ac:spMk id="3" creationId="{9AE11EB0-86E6-4F1D-A1C4-CED2EEEBB39E}"/>
          </ac:spMkLst>
        </pc:spChg>
      </pc:sldChg>
      <pc:sldChg chg="addSp delSp modSp">
        <pc:chgData name="Marco Rossi" userId="be8c9514-b50a-4c78-936a-edf3b3c993c3" providerId="ADAL" clId="{FF69594D-C4F3-4F1B-B705-0DF8B5F1C66D}" dt="2017-11-27T14:45:57.690" v="1789" actId="20577"/>
        <pc:sldMkLst>
          <pc:docMk/>
          <pc:sldMk cId="2436307472" sldId="492"/>
        </pc:sldMkLst>
        <pc:spChg chg="mod">
          <ac:chgData name="Marco Rossi" userId="be8c9514-b50a-4c78-936a-edf3b3c993c3" providerId="ADAL" clId="{FF69594D-C4F3-4F1B-B705-0DF8B5F1C66D}" dt="2017-11-27T14:45:57.690" v="1789" actId="20577"/>
          <ac:spMkLst>
            <pc:docMk/>
            <pc:sldMk cId="2436307472" sldId="492"/>
            <ac:spMk id="3" creationId="{3B3CE8DC-5A11-4141-9126-E32C9EA6EB29}"/>
          </ac:spMkLst>
        </pc:spChg>
        <pc:picChg chg="add del mod">
          <ac:chgData name="Marco Rossi" userId="be8c9514-b50a-4c78-936a-edf3b3c993c3" providerId="ADAL" clId="{FF69594D-C4F3-4F1B-B705-0DF8B5F1C66D}" dt="2017-11-20T16:21:10.197" v="691" actId="478"/>
          <ac:picMkLst>
            <pc:docMk/>
            <pc:sldMk cId="2436307472" sldId="492"/>
            <ac:picMk id="4" creationId="{969EA1AB-C870-4AEB-BAAC-8F71233309D7}"/>
          </ac:picMkLst>
        </pc:picChg>
      </pc:sldChg>
      <pc:sldChg chg="modSp del">
        <pc:chgData name="Marco Rossi" userId="be8c9514-b50a-4c78-936a-edf3b3c993c3" providerId="ADAL" clId="{FF69594D-C4F3-4F1B-B705-0DF8B5F1C66D}" dt="2017-11-22T15:43:15.327" v="1579" actId="2696"/>
        <pc:sldMkLst>
          <pc:docMk/>
          <pc:sldMk cId="2489076438" sldId="494"/>
        </pc:sldMkLst>
        <pc:spChg chg="mod">
          <ac:chgData name="Marco Rossi" userId="be8c9514-b50a-4c78-936a-edf3b3c993c3" providerId="ADAL" clId="{FF69594D-C4F3-4F1B-B705-0DF8B5F1C66D}" dt="2017-11-22T14:53:34.709" v="1398" actId="20577"/>
          <ac:spMkLst>
            <pc:docMk/>
            <pc:sldMk cId="2489076438" sldId="494"/>
            <ac:spMk id="3" creationId="{33F20DAB-C1F0-4DBB-B233-5323FFF25F25}"/>
          </ac:spMkLst>
        </pc:spChg>
      </pc:sldChg>
      <pc:sldChg chg="addSp modSp">
        <pc:chgData name="Marco Rossi" userId="be8c9514-b50a-4c78-936a-edf3b3c993c3" providerId="ADAL" clId="{FF69594D-C4F3-4F1B-B705-0DF8B5F1C66D}" dt="2017-11-22T17:04:10.817" v="1779" actId="1076"/>
        <pc:sldMkLst>
          <pc:docMk/>
          <pc:sldMk cId="2219963257" sldId="495"/>
        </pc:sldMkLst>
        <pc:spChg chg="mod">
          <ac:chgData name="Marco Rossi" userId="be8c9514-b50a-4c78-936a-edf3b3c993c3" providerId="ADAL" clId="{FF69594D-C4F3-4F1B-B705-0DF8B5F1C66D}" dt="2017-11-22T17:04:03.285" v="1778" actId="6549"/>
          <ac:spMkLst>
            <pc:docMk/>
            <pc:sldMk cId="2219963257" sldId="495"/>
            <ac:spMk id="3" creationId="{B316FACE-247F-4EC7-8FBE-80CC3322D314}"/>
          </ac:spMkLst>
        </pc:spChg>
        <pc:picChg chg="add mod">
          <ac:chgData name="Marco Rossi" userId="be8c9514-b50a-4c78-936a-edf3b3c993c3" providerId="ADAL" clId="{FF69594D-C4F3-4F1B-B705-0DF8B5F1C66D}" dt="2017-11-22T17:04:10.817" v="1779" actId="1076"/>
          <ac:picMkLst>
            <pc:docMk/>
            <pc:sldMk cId="2219963257" sldId="495"/>
            <ac:picMk id="4" creationId="{813A422F-2F2F-44F8-B0E2-930AAE8C2E4F}"/>
          </ac:picMkLst>
        </pc:picChg>
      </pc:sldChg>
      <pc:sldChg chg="addSp delSp modSp">
        <pc:chgData name="Marco Rossi" userId="be8c9514-b50a-4c78-936a-edf3b3c993c3" providerId="ADAL" clId="{FF69594D-C4F3-4F1B-B705-0DF8B5F1C66D}" dt="2017-11-22T17:05:31.374" v="1786" actId="478"/>
        <pc:sldMkLst>
          <pc:docMk/>
          <pc:sldMk cId="1142599694" sldId="496"/>
        </pc:sldMkLst>
        <pc:spChg chg="del mod">
          <ac:chgData name="Marco Rossi" userId="be8c9514-b50a-4c78-936a-edf3b3c993c3" providerId="ADAL" clId="{FF69594D-C4F3-4F1B-B705-0DF8B5F1C66D}" dt="2017-11-22T17:05:31.374" v="1786" actId="478"/>
          <ac:spMkLst>
            <pc:docMk/>
            <pc:sldMk cId="1142599694" sldId="496"/>
            <ac:spMk id="3" creationId="{722086FE-0F24-425D-A300-48A5192324EC}"/>
          </ac:spMkLst>
        </pc:spChg>
        <pc:picChg chg="add mod">
          <ac:chgData name="Marco Rossi" userId="be8c9514-b50a-4c78-936a-edf3b3c993c3" providerId="ADAL" clId="{FF69594D-C4F3-4F1B-B705-0DF8B5F1C66D}" dt="2017-11-22T17:05:10.992" v="1783" actId="1076"/>
          <ac:picMkLst>
            <pc:docMk/>
            <pc:sldMk cId="1142599694" sldId="496"/>
            <ac:picMk id="4" creationId="{1C8E1496-6A53-475B-B287-B714D17147A5}"/>
          </ac:picMkLst>
        </pc:picChg>
      </pc:sldChg>
      <pc:sldChg chg="modSp">
        <pc:chgData name="Marco Rossi" userId="be8c9514-b50a-4c78-936a-edf3b3c993c3" providerId="ADAL" clId="{FF69594D-C4F3-4F1B-B705-0DF8B5F1C66D}" dt="2017-11-20T21:26:16.485" v="1140" actId="20577"/>
        <pc:sldMkLst>
          <pc:docMk/>
          <pc:sldMk cId="1034246210" sldId="497"/>
        </pc:sldMkLst>
        <pc:spChg chg="mod">
          <ac:chgData name="Marco Rossi" userId="be8c9514-b50a-4c78-936a-edf3b3c993c3" providerId="ADAL" clId="{FF69594D-C4F3-4F1B-B705-0DF8B5F1C66D}" dt="2017-11-20T21:26:16.485" v="1140" actId="20577"/>
          <ac:spMkLst>
            <pc:docMk/>
            <pc:sldMk cId="1034246210" sldId="497"/>
            <ac:spMk id="3" creationId="{59D7C103-0BAE-4B9E-9867-6C656F318FB0}"/>
          </ac:spMkLst>
        </pc:spChg>
      </pc:sldChg>
      <pc:sldChg chg="addSp delSp modSp add">
        <pc:chgData name="Marco Rossi" userId="be8c9514-b50a-4c78-936a-edf3b3c993c3" providerId="ADAL" clId="{FF69594D-C4F3-4F1B-B705-0DF8B5F1C66D}" dt="2017-11-27T14:57:50.078" v="1820" actId="20577"/>
        <pc:sldMkLst>
          <pc:docMk/>
          <pc:sldMk cId="2325545615" sldId="508"/>
        </pc:sldMkLst>
        <pc:spChg chg="del">
          <ac:chgData name="Marco Rossi" userId="be8c9514-b50a-4c78-936a-edf3b3c993c3" providerId="ADAL" clId="{FF69594D-C4F3-4F1B-B705-0DF8B5F1C66D}" dt="2017-11-20T16:23:53.135" v="794" actId="478"/>
          <ac:spMkLst>
            <pc:docMk/>
            <pc:sldMk cId="2325545615" sldId="508"/>
            <ac:spMk id="3" creationId="{3B3CE8DC-5A11-4141-9126-E32C9EA6EB29}"/>
          </ac:spMkLst>
        </pc:spChg>
        <pc:spChg chg="add mod">
          <ac:chgData name="Marco Rossi" userId="be8c9514-b50a-4c78-936a-edf3b3c993c3" providerId="ADAL" clId="{FF69594D-C4F3-4F1B-B705-0DF8B5F1C66D}" dt="2017-11-27T14:57:50.078" v="1820" actId="20577"/>
          <ac:spMkLst>
            <pc:docMk/>
            <pc:sldMk cId="2325545615" sldId="508"/>
            <ac:spMk id="4" creationId="{4C6F6A2F-C97A-48CC-8F9E-3677F99B49C2}"/>
          </ac:spMkLst>
        </pc:spChg>
        <pc:spChg chg="add del mod">
          <ac:chgData name="Marco Rossi" userId="be8c9514-b50a-4c78-936a-edf3b3c993c3" providerId="ADAL" clId="{FF69594D-C4F3-4F1B-B705-0DF8B5F1C66D}" dt="2017-11-20T16:23:56.347" v="795" actId="478"/>
          <ac:spMkLst>
            <pc:docMk/>
            <pc:sldMk cId="2325545615" sldId="508"/>
            <ac:spMk id="6" creationId="{307E01D1-7D69-4E02-82C8-F772C0130868}"/>
          </ac:spMkLst>
        </pc:spChg>
        <pc:picChg chg="del mod">
          <ac:chgData name="Marco Rossi" userId="be8c9514-b50a-4c78-936a-edf3b3c993c3" providerId="ADAL" clId="{FF69594D-C4F3-4F1B-B705-0DF8B5F1C66D}" dt="2017-11-20T16:52:19.842" v="953" actId="478"/>
          <ac:picMkLst>
            <pc:docMk/>
            <pc:sldMk cId="2325545615" sldId="508"/>
            <ac:picMk id="4" creationId="{969EA1AB-C870-4AEB-BAAC-8F71233309D7}"/>
          </ac:picMkLst>
        </pc:picChg>
        <pc:picChg chg="add mod">
          <ac:chgData name="Marco Rossi" userId="be8c9514-b50a-4c78-936a-edf3b3c993c3" providerId="ADAL" clId="{FF69594D-C4F3-4F1B-B705-0DF8B5F1C66D}" dt="2017-11-27T14:46:13.855" v="1791" actId="1076"/>
          <ac:picMkLst>
            <pc:docMk/>
            <pc:sldMk cId="2325545615" sldId="508"/>
            <ac:picMk id="7" creationId="{FC8A0F36-9F33-4B90-BACF-4AE4980324CF}"/>
          </ac:picMkLst>
        </pc:picChg>
      </pc:sldChg>
      <pc:sldChg chg="modSp add ord">
        <pc:chgData name="Marco Rossi" userId="be8c9514-b50a-4c78-936a-edf3b3c993c3" providerId="ADAL" clId="{FF69594D-C4F3-4F1B-B705-0DF8B5F1C66D}" dt="2017-11-22T14:52:17.281" v="1368" actId="20577"/>
        <pc:sldMkLst>
          <pc:docMk/>
          <pc:sldMk cId="3037165036" sldId="509"/>
        </pc:sldMkLst>
        <pc:spChg chg="mod">
          <ac:chgData name="Marco Rossi" userId="be8c9514-b50a-4c78-936a-edf3b3c993c3" providerId="ADAL" clId="{FF69594D-C4F3-4F1B-B705-0DF8B5F1C66D}" dt="2017-11-20T16:58:04.994" v="1051" actId="2711"/>
          <ac:spMkLst>
            <pc:docMk/>
            <pc:sldMk cId="3037165036" sldId="509"/>
            <ac:spMk id="3" creationId="{3B3CE8DC-5A11-4141-9126-E32C9EA6EB29}"/>
          </ac:spMkLst>
        </pc:spChg>
      </pc:sldChg>
      <pc:sldChg chg="addSp delSp modSp delAnim addCm modCm">
        <pc:chgData name="Marco Rossi" userId="be8c9514-b50a-4c78-936a-edf3b3c993c3" providerId="ADAL" clId="{FF69594D-C4F3-4F1B-B705-0DF8B5F1C66D}" dt="2017-11-20T21:33:29.807" v="1150" actId="20577"/>
        <pc:sldMkLst>
          <pc:docMk/>
          <pc:sldMk cId="3308530918" sldId="511"/>
        </pc:sldMkLst>
        <pc:picChg chg="add mod">
          <ac:chgData name="Marco Rossi" userId="be8c9514-b50a-4c78-936a-edf3b3c993c3" providerId="ADAL" clId="{FF69594D-C4F3-4F1B-B705-0DF8B5F1C66D}" dt="2017-11-20T21:32:02.078" v="1147" actId="1076"/>
          <ac:picMkLst>
            <pc:docMk/>
            <pc:sldMk cId="3308530918" sldId="511"/>
            <ac:picMk id="3" creationId="{D36DA067-AD70-4FFB-93A6-983257989DEA}"/>
          </ac:picMkLst>
        </pc:picChg>
        <pc:picChg chg="del">
          <ac:chgData name="Marco Rossi" userId="be8c9514-b50a-4c78-936a-edf3b3c993c3" providerId="ADAL" clId="{FF69594D-C4F3-4F1B-B705-0DF8B5F1C66D}" dt="2017-11-20T21:31:46.390" v="1144" actId="478"/>
          <ac:picMkLst>
            <pc:docMk/>
            <pc:sldMk cId="3308530918" sldId="511"/>
            <ac:picMk id="6" creationId="{EC632709-B1F1-4237-BAB8-03C855C7FEA8}"/>
          </ac:picMkLst>
        </pc:picChg>
        <pc:picChg chg="del">
          <ac:chgData name="Marco Rossi" userId="be8c9514-b50a-4c78-936a-edf3b3c993c3" providerId="ADAL" clId="{FF69594D-C4F3-4F1B-B705-0DF8B5F1C66D}" dt="2017-11-20T21:31:46.390" v="1144" actId="478"/>
          <ac:picMkLst>
            <pc:docMk/>
            <pc:sldMk cId="3308530918" sldId="511"/>
            <ac:picMk id="10" creationId="{F53E96EC-5C16-465A-B896-87A0B8CAB9E4}"/>
          </ac:picMkLst>
        </pc:picChg>
        <pc:picChg chg="del">
          <ac:chgData name="Marco Rossi" userId="be8c9514-b50a-4c78-936a-edf3b3c993c3" providerId="ADAL" clId="{FF69594D-C4F3-4F1B-B705-0DF8B5F1C66D}" dt="2017-11-20T21:31:46.390" v="1144" actId="478"/>
          <ac:picMkLst>
            <pc:docMk/>
            <pc:sldMk cId="3308530918" sldId="511"/>
            <ac:picMk id="11" creationId="{8D77D529-416E-441E-A432-BE7BB4491498}"/>
          </ac:picMkLst>
        </pc:picChg>
        <pc:picChg chg="del">
          <ac:chgData name="Marco Rossi" userId="be8c9514-b50a-4c78-936a-edf3b3c993c3" providerId="ADAL" clId="{FF69594D-C4F3-4F1B-B705-0DF8B5F1C66D}" dt="2017-11-20T21:31:46.390" v="1144" actId="478"/>
          <ac:picMkLst>
            <pc:docMk/>
            <pc:sldMk cId="3308530918" sldId="511"/>
            <ac:picMk id="12" creationId="{8047A42D-86C3-4E3C-A2D8-DD948E5EDD7F}"/>
          </ac:picMkLst>
        </pc:picChg>
      </pc:sldChg>
      <pc:sldChg chg="add delCm">
        <pc:chgData name="Marco Rossi" userId="be8c9514-b50a-4c78-936a-edf3b3c993c3" providerId="ADAL" clId="{FF69594D-C4F3-4F1B-B705-0DF8B5F1C66D}" dt="2017-11-20T21:32:21.935" v="1148" actId="20577"/>
        <pc:sldMkLst>
          <pc:docMk/>
          <pc:sldMk cId="4267743552" sldId="513"/>
        </pc:sldMkLst>
      </pc:sldChg>
      <pc:sldChg chg="modSp">
        <pc:chgData name="Marco Rossi" userId="be8c9514-b50a-4c78-936a-edf3b3c993c3" providerId="ADAL" clId="{FF69594D-C4F3-4F1B-B705-0DF8B5F1C66D}" dt="2017-11-21T22:33:13.800" v="1315" actId="20577"/>
        <pc:sldMkLst>
          <pc:docMk/>
          <pc:sldMk cId="3198634219" sldId="515"/>
        </pc:sldMkLst>
        <pc:spChg chg="mod">
          <ac:chgData name="Marco Rossi" userId="be8c9514-b50a-4c78-936a-edf3b3c993c3" providerId="ADAL" clId="{FF69594D-C4F3-4F1B-B705-0DF8B5F1C66D}" dt="2017-11-21T22:33:13.800" v="1315" actId="20577"/>
          <ac:spMkLst>
            <pc:docMk/>
            <pc:sldMk cId="3198634219" sldId="515"/>
            <ac:spMk id="3" creationId="{B5563647-C8B3-4148-B677-14C53DF5D8D4}"/>
          </ac:spMkLst>
        </pc:spChg>
      </pc:sldChg>
      <pc:sldChg chg="modSp add">
        <pc:chgData name="Marco Rossi" userId="be8c9514-b50a-4c78-936a-edf3b3c993c3" providerId="ADAL" clId="{FF69594D-C4F3-4F1B-B705-0DF8B5F1C66D}" dt="2017-11-22T14:30:29.201" v="1350" actId="20577"/>
        <pc:sldMkLst>
          <pc:docMk/>
          <pc:sldMk cId="3034464719" sldId="532"/>
        </pc:sldMkLst>
        <pc:spChg chg="mod">
          <ac:chgData name="Marco Rossi" userId="be8c9514-b50a-4c78-936a-edf3b3c993c3" providerId="ADAL" clId="{FF69594D-C4F3-4F1B-B705-0DF8B5F1C66D}" dt="2017-11-22T14:30:29.201" v="1350" actId="20577"/>
          <ac:spMkLst>
            <pc:docMk/>
            <pc:sldMk cId="3034464719" sldId="532"/>
            <ac:spMk id="3" creationId="{9AE11EB0-86E6-4F1D-A1C4-CED2EEEBB39E}"/>
          </ac:spMkLst>
        </pc:spChg>
      </pc:sldChg>
      <pc:sldChg chg="modSp add ord">
        <pc:chgData name="Marco Rossi" userId="be8c9514-b50a-4c78-936a-edf3b3c993c3" providerId="ADAL" clId="{FF69594D-C4F3-4F1B-B705-0DF8B5F1C66D}" dt="2017-11-22T16:41:58.783" v="1747" actId="20577"/>
        <pc:sldMkLst>
          <pc:docMk/>
          <pc:sldMk cId="2169191953" sldId="535"/>
        </pc:sldMkLst>
        <pc:spChg chg="mod">
          <ac:chgData name="Marco Rossi" userId="be8c9514-b50a-4c78-936a-edf3b3c993c3" providerId="ADAL" clId="{FF69594D-C4F3-4F1B-B705-0DF8B5F1C66D}" dt="2017-11-22T16:41:58.783" v="1747" actId="20577"/>
          <ac:spMkLst>
            <pc:docMk/>
            <pc:sldMk cId="2169191953" sldId="535"/>
            <ac:spMk id="3" creationId="{33F20DAB-C1F0-4DBB-B233-5323FFF25F25}"/>
          </ac:spMkLst>
        </pc:spChg>
      </pc:sldChg>
      <pc:sldChg chg="modSp add">
        <pc:chgData name="Marco Rossi" userId="be8c9514-b50a-4c78-936a-edf3b3c993c3" providerId="ADAL" clId="{FF69594D-C4F3-4F1B-B705-0DF8B5F1C66D}" dt="2017-11-22T16:44:00.171" v="1775" actId="20577"/>
        <pc:sldMkLst>
          <pc:docMk/>
          <pc:sldMk cId="2713860008" sldId="536"/>
        </pc:sldMkLst>
        <pc:spChg chg="mod">
          <ac:chgData name="Marco Rossi" userId="be8c9514-b50a-4c78-936a-edf3b3c993c3" providerId="ADAL" clId="{FF69594D-C4F3-4F1B-B705-0DF8B5F1C66D}" dt="2017-11-22T16:44:00.171" v="1775" actId="20577"/>
          <ac:spMkLst>
            <pc:docMk/>
            <pc:sldMk cId="2713860008" sldId="536"/>
            <ac:spMk id="3" creationId="{33F20DAB-C1F0-4DBB-B233-5323FFF25F25}"/>
          </ac:spMkLst>
        </pc:spChg>
      </pc:sldChg>
      <pc:sldChg chg="delSp add">
        <pc:chgData name="Marco Rossi" userId="be8c9514-b50a-4c78-936a-edf3b3c993c3" providerId="ADAL" clId="{FF69594D-C4F3-4F1B-B705-0DF8B5F1C66D}" dt="2017-11-22T17:05:53.882" v="1787" actId="478"/>
        <pc:sldMkLst>
          <pc:docMk/>
          <pc:sldMk cId="958673501" sldId="538"/>
        </pc:sldMkLst>
        <pc:picChg chg="del">
          <ac:chgData name="Marco Rossi" userId="be8c9514-b50a-4c78-936a-edf3b3c993c3" providerId="ADAL" clId="{FF69594D-C4F3-4F1B-B705-0DF8B5F1C66D}" dt="2017-11-22T17:05:53.882" v="1787" actId="478"/>
          <ac:picMkLst>
            <pc:docMk/>
            <pc:sldMk cId="958673501" sldId="538"/>
            <ac:picMk id="4" creationId="{1C8E1496-6A53-475B-B287-B714D17147A5}"/>
          </ac:picMkLst>
        </pc:picChg>
      </pc:sldChg>
      <pc:sldChg chg="add">
        <pc:chgData name="Marco Rossi" userId="be8c9514-b50a-4c78-936a-edf3b3c993c3" providerId="ADAL" clId="{FF69594D-C4F3-4F1B-B705-0DF8B5F1C66D}" dt="2017-11-27T14:46:08.690" v="1790" actId="20577"/>
        <pc:sldMkLst>
          <pc:docMk/>
          <pc:sldMk cId="3969789179" sldId="547"/>
        </pc:sldMkLst>
      </pc:sldChg>
    </pc:docChg>
  </pc:docChgLst>
  <pc:docChgLst>
    <pc:chgData name="Rajan Chari" userId="50bff8fc-4164-4fd9-bed5-33d38650243c" providerId="ADAL" clId="{BBD38DA6-8455-4B14-B231-979DDEC061FF}"/>
    <pc:docChg chg="undo custSel modSld">
      <pc:chgData name="Rajan Chari" userId="50bff8fc-4164-4fd9-bed5-33d38650243c" providerId="ADAL" clId="{BBD38DA6-8455-4B14-B231-979DDEC061FF}" dt="2017-11-27T14:59:43.154" v="431" actId="478"/>
      <pc:docMkLst>
        <pc:docMk/>
      </pc:docMkLst>
      <pc:sldChg chg="addSp delSp modSp delAnim modAnim">
        <pc:chgData name="Rajan Chari" userId="50bff8fc-4164-4fd9-bed5-33d38650243c" providerId="ADAL" clId="{BBD38DA6-8455-4B14-B231-979DDEC061FF}" dt="2017-11-27T14:59:43.154" v="431" actId="478"/>
        <pc:sldMkLst>
          <pc:docMk/>
          <pc:sldMk cId="1486898765" sldId="545"/>
        </pc:sldMkLst>
        <pc:spChg chg="mod">
          <ac:chgData name="Rajan Chari" userId="50bff8fc-4164-4fd9-bed5-33d38650243c" providerId="ADAL" clId="{BBD38DA6-8455-4B14-B231-979DDEC061FF}" dt="2017-11-27T13:57:20.230" v="382" actId="1076"/>
          <ac:spMkLst>
            <pc:docMk/>
            <pc:sldMk cId="1486898765" sldId="545"/>
            <ac:spMk id="2" creationId="{B3B22C1E-9E97-40B4-BF41-7ACA779A9452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3" creationId="{F2D372DE-C9AA-F44A-B53D-FFC08EC50FCF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4" creationId="{491EFF5F-7077-445B-8BEB-77C0E47E215F}"/>
          </ac:spMkLst>
        </pc:spChg>
        <pc:spChg chg="add 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5" creationId="{C7F5740D-9E7F-429D-987B-82189EF5089C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30" creationId="{DD30A337-EFD3-4A8F-A68B-E370AAB8C573}"/>
          </ac:spMkLst>
        </pc:spChg>
        <pc:spChg chg="add 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34" creationId="{EDA42E42-DECA-41E5-B45D-54F0D5305963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47" creationId="{82B4B55C-52C3-42B9-8573-C462F6C82676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53" creationId="{8A3C579A-89D8-4416-B272-A68B2ACEE4F3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54" creationId="{7D04E98C-AAF8-4E7B-A4F3-C6BF33B971A0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59" creationId="{690AD0EA-715A-4A6B-B43F-3164042D35A6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66" creationId="{582B5DA1-E5E8-4EBC-ADDF-ABFDBE8F1EAF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70" creationId="{D63093C0-F5BD-4E22-A262-9A3499F26947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78" creationId="{986E0109-BED3-4F66-B2A1-EA8A95A12381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81" creationId="{864E25DF-FB76-4B69-A855-7902CEAC3CE8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86" creationId="{8164B3A2-EBB4-40BB-80CF-442CF1CBD4B9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88" creationId="{88F3D7B9-7014-435E-9908-5A811F295A7A}"/>
          </ac:spMkLst>
        </pc:spChg>
        <pc:spChg chg="del mod">
          <ac:chgData name="Rajan Chari" userId="50bff8fc-4164-4fd9-bed5-33d38650243c" providerId="ADAL" clId="{BBD38DA6-8455-4B14-B231-979DDEC061FF}" dt="2017-11-27T14:59:43.154" v="431" actId="478"/>
          <ac:spMkLst>
            <pc:docMk/>
            <pc:sldMk cId="1486898765" sldId="545"/>
            <ac:spMk id="90" creationId="{F982A2E0-DD80-45E9-80AF-79714F53BF19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92" creationId="{F9147051-5524-4B59-9260-3CCE14BE26C8}"/>
          </ac:spMkLst>
        </pc:spChg>
        <pc:spChg chg="mod">
          <ac:chgData name="Rajan Chari" userId="50bff8fc-4164-4fd9-bed5-33d38650243c" providerId="ADAL" clId="{BBD38DA6-8455-4B14-B231-979DDEC061FF}" dt="2017-11-27T13:57:47.807" v="408" actId="1038"/>
          <ac:spMkLst>
            <pc:docMk/>
            <pc:sldMk cId="1486898765" sldId="545"/>
            <ac:spMk id="115" creationId="{672BE4A8-61FC-0349-BB89-749D8E5F5825}"/>
          </ac:spMkLst>
        </pc:spChg>
        <pc:cxnChg chg="add del mod">
          <ac:chgData name="Rajan Chari" userId="50bff8fc-4164-4fd9-bed5-33d38650243c" providerId="ADAL" clId="{BBD38DA6-8455-4B14-B231-979DDEC061FF}" dt="2017-11-27T13:53:12.029" v="176" actId="11529"/>
          <ac:cxnSpMkLst>
            <pc:docMk/>
            <pc:sldMk cId="1486898765" sldId="545"/>
            <ac:cxnSpMk id="7" creationId="{722A3AAF-8A49-46D9-B6BB-11915AC1EC98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14" creationId="{221AF948-6B06-9346-A3CC-72DE7A9670BD}"/>
          </ac:cxnSpMkLst>
        </pc:cxnChg>
        <pc:cxnChg chg="add mod">
          <ac:chgData name="Rajan Chari" userId="50bff8fc-4164-4fd9-bed5-33d38650243c" providerId="ADAL" clId="{BBD38DA6-8455-4B14-B231-979DDEC061FF}" dt="2017-11-27T14:58:27.479" v="426" actId="208"/>
          <ac:cxnSpMkLst>
            <pc:docMk/>
            <pc:sldMk cId="1486898765" sldId="545"/>
            <ac:cxnSpMk id="16" creationId="{D5B9B976-BC7D-420F-BB0A-9AF1CFA7F5A9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49" creationId="{EC6DA212-F342-446A-B067-711681410239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56" creationId="{2AFAB6F9-1DA5-4EE9-839C-62E6165AE35E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58" creationId="{26422706-1509-468D-A9B1-9E64145A801A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60" creationId="{846FE54A-5096-4AAA-93C6-643DEF3AD56F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67" creationId="{8CA8FC54-B7A0-294F-B0CE-AB1D1A6E6E3E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73" creationId="{F02178C3-FEF1-5C47-A69C-85C07C43BD48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74" creationId="{3E3DAACB-DBB5-4E88-BB7D-AB07A26CE4AC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77" creationId="{E9702EBC-51D9-464F-97EB-38824931E107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79" creationId="{EF51CF03-7026-4039-9114-19BF75984FA7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84" creationId="{16E0ABD4-733A-4C4D-9E51-3D6319E05165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87" creationId="{54FCB657-A690-4C1C-A82A-D5E7E481C8A3}"/>
          </ac:cxnSpMkLst>
        </pc:cxnChg>
        <pc:cxnChg chg="del mod">
          <ac:chgData name="Rajan Chari" userId="50bff8fc-4164-4fd9-bed5-33d38650243c" providerId="ADAL" clId="{BBD38DA6-8455-4B14-B231-979DDEC061FF}" dt="2017-11-27T14:59:40.255" v="430" actId="478"/>
          <ac:cxnSpMkLst>
            <pc:docMk/>
            <pc:sldMk cId="1486898765" sldId="545"/>
            <ac:cxnSpMk id="89" creationId="{589C8181-39C6-4816-9A8A-520FFEFD0744}"/>
          </ac:cxnSpMkLst>
        </pc:cxnChg>
        <pc:cxnChg chg="mod">
          <ac:chgData name="Rajan Chari" userId="50bff8fc-4164-4fd9-bed5-33d38650243c" providerId="ADAL" clId="{BBD38DA6-8455-4B14-B231-979DDEC061FF}" dt="2017-11-27T13:57:47.807" v="408" actId="1038"/>
          <ac:cxnSpMkLst>
            <pc:docMk/>
            <pc:sldMk cId="1486898765" sldId="545"/>
            <ac:cxnSpMk id="91" creationId="{E6FD54C1-170F-46DD-AEFD-3FA2C130B87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4D6035-A5C6-4CD6-8360-27DEE2DEE6D7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A496A2-A060-4AD8-9596-27A00C199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6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241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6BACC3-97CA-4E5F-AED5-61699BDB721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12/7/2017 9:11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850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mechanism: HTTP, </a:t>
            </a:r>
            <a:r>
              <a:rPr lang="en-US" dirty="0" err="1"/>
              <a:t>Kusto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9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40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6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43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97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Feature hashing is a general technique used to reduce the dimensionality of input features. VW uses this. The hash is relative because it is based on the namespace...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3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Feature hashing is a general technique used to reduce the dimensionality of input features. VW uses this. The hash is relative because it is based on the namespace...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364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Feature hashing is a general technique used to reduce the dimensionality of input features. VW uses this. The hash is relative because it is based on the namespace...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57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Feature hashing is a general technique used to reduce the dimensionality of input features. VW uses this. The hash is relative because it is based on the namespace...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mechanism: HTTP, </a:t>
            </a:r>
            <a:r>
              <a:rPr lang="en-US" dirty="0" err="1"/>
              <a:t>Kusto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A496A2-A060-4AD8-9596-27A00C199C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3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Relationship Id="rId4" Type="http://schemas.microsoft.com/office/2007/relationships/hdphoto" Target="../media/hdphoto2.wdp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33.jpg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Relationship Id="rId4" Type="http://schemas.microsoft.com/office/2007/relationships/hdphoto" Target="../media/hdphoto2.wdp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33.jpg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5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40.png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41.jpeg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Relationship Id="rId4" Type="http://schemas.microsoft.com/office/2007/relationships/hdphoto" Target="../media/hdphoto2.wdp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Photo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" y="0"/>
            <a:ext cx="12236191" cy="68838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10513262" y="6118519"/>
            <a:ext cx="1230526" cy="2693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" y="0"/>
            <a:ext cx="6544212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b="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11" y="6012789"/>
            <a:ext cx="910266" cy="4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8217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310F-3304-4DCD-9AF0-C010D0A84F3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40FB-CBAB-4253-A0BC-7D5EF0D7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92679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92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8797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1097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9296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7160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419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515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8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3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310F-3304-4DCD-9AF0-C010D0A84F3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40FB-CBAB-4253-A0BC-7D5EF0D7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4806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2855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24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1555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5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35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5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67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8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329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22731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impl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10513262" y="6118519"/>
            <a:ext cx="1230526" cy="2693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" y="0"/>
            <a:ext cx="6544212" cy="6858000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b="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511" y="6012789"/>
            <a:ext cx="910266" cy="4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5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3450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0052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5762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5212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662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59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1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601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 white background"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90838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3"/>
            <a:ext cx="8964185" cy="1793104"/>
          </a:xfrm>
          <a:noFill/>
        </p:spPr>
        <p:txBody>
          <a:bodyPr lIns="146304" tIns="91440" rIns="146304" bIns="91440" anchor="b" anchorCtr="0"/>
          <a:lstStyle>
            <a:lvl1pPr>
              <a:defRPr sz="5191" spc="-96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3" y="2980725"/>
            <a:ext cx="8964187" cy="715931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07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240" y="3696658"/>
            <a:ext cx="8964248" cy="451021"/>
          </a:xfrm>
        </p:spPr>
        <p:txBody>
          <a:bodyPr/>
          <a:lstStyle>
            <a:lvl1pPr marL="0" indent="0">
              <a:buNone/>
              <a:defRPr lang="en-US" sz="1923" kern="1200" spc="0" baseline="0" dirty="0" smtClean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Optional (City, State or venue)</a:t>
            </a:r>
          </a:p>
        </p:txBody>
      </p:sp>
    </p:spTree>
    <p:extLst>
      <p:ext uri="{BB962C8B-B14F-4D97-AF65-F5344CB8AC3E}">
        <p14:creationId xmlns:p14="http://schemas.microsoft.com/office/powerpoint/2010/main" val="3262508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0" y="479425"/>
            <a:ext cx="12192000" cy="2238138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0" y="1035312"/>
            <a:ext cx="12192000" cy="2004752"/>
          </a:xfrm>
          <a:noFill/>
        </p:spPr>
        <p:txBody>
          <a:bodyPr lIns="146304" tIns="91440" rIns="146304" bIns="91440" anchor="t" anchorCtr="0"/>
          <a:lstStyle>
            <a:lvl1pPr>
              <a:defRPr sz="5294" b="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284809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40" y="2077800"/>
            <a:ext cx="6274973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0" tIns="140608" rIns="175760" bIns="140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8566"/>
            <a:ext cx="6276531" cy="875413"/>
          </a:xfrm>
          <a:noFill/>
        </p:spPr>
        <p:txBody>
          <a:bodyPr lIns="146304" tIns="91440" rIns="146304" bIns="91440" anchor="t" anchorCtr="0"/>
          <a:lstStyle>
            <a:lvl1pPr>
              <a:defRPr sz="5191" spc="-96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874399"/>
            <a:ext cx="4482124" cy="1677044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076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53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1"/>
          </a:xfrm>
          <a:noFill/>
        </p:spPr>
        <p:txBody>
          <a:bodyPr lIns="146304" tIns="91440" rIns="146304" bIns="91440" anchor="t" anchorCtr="0"/>
          <a:lstStyle>
            <a:lvl1pPr>
              <a:defRPr sz="5191" spc="-96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4" y="3878575"/>
            <a:ext cx="7171337" cy="179232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07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1448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7"/>
            <a:ext cx="4840695" cy="1799463"/>
          </a:xfrm>
          <a:noFill/>
        </p:spPr>
        <p:txBody>
          <a:bodyPr lIns="146304" tIns="91440" rIns="146304" bIns="91440" anchor="t" anchorCtr="0"/>
          <a:lstStyle>
            <a:lvl1pPr>
              <a:defRPr sz="4613" spc="-96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4840695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076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89642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/>
          <a:srcRect l="36724" r="7032"/>
          <a:stretch/>
        </p:blipFill>
        <p:spPr>
          <a:xfrm>
            <a:off x="5334352" y="1668"/>
            <a:ext cx="6856633" cy="68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6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96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3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2"/>
            <a:ext cx="5378549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0" tIns="140608" rIns="175760" bIns="1406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6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07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5378487" cy="1793104"/>
          </a:xfrm>
          <a:noFill/>
        </p:spPr>
        <p:txBody>
          <a:bodyPr lIns="146304" tIns="91440" rIns="146304" bIns="91440" anchor="t" anchorCtr="0"/>
          <a:lstStyle>
            <a:lvl1pPr>
              <a:defRPr sz="4613" spc="-96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4" y="3877276"/>
            <a:ext cx="5380105" cy="1793104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076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965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1550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23"/>
            </a:lvl2pPr>
            <a:lvl3pPr marL="219700" indent="0">
              <a:buNone/>
              <a:defRPr/>
            </a:lvl3pPr>
            <a:lvl4pPr marL="439397" indent="0">
              <a:buNone/>
              <a:defRPr/>
            </a:lvl4pPr>
            <a:lvl5pPr marL="6590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52361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2080485"/>
          </a:xfrm>
        </p:spPr>
        <p:txBody>
          <a:bodyPr>
            <a:spAutoFit/>
          </a:bodyPr>
          <a:lstStyle>
            <a:lvl1pPr>
              <a:defRPr sz="3844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0313556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09156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076"/>
            </a:lvl1pPr>
            <a:lvl2pPr marL="0" indent="0">
              <a:buNone/>
              <a:defRPr sz="1923"/>
            </a:lvl2pPr>
            <a:lvl3pPr marL="222750" indent="0">
              <a:buNone/>
              <a:tabLst/>
              <a:defRPr sz="1923"/>
            </a:lvl3pPr>
            <a:lvl4pPr marL="442449" indent="0">
              <a:buNone/>
              <a:defRPr/>
            </a:lvl4pPr>
            <a:lvl5pPr marL="65909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909156"/>
          </a:xfrm>
        </p:spPr>
        <p:txBody>
          <a:bodyPr wrap="square">
            <a:spAutoFit/>
          </a:bodyPr>
          <a:lstStyle>
            <a:lvl1pPr marL="0" indent="0">
              <a:spcBef>
                <a:spcPts val="1176"/>
              </a:spcBef>
              <a:buClr>
                <a:schemeClr val="tx1"/>
              </a:buClr>
              <a:buFont typeface="Wingdings" pitchFamily="2" charset="2"/>
              <a:buNone/>
              <a:defRPr sz="3076"/>
            </a:lvl1pPr>
            <a:lvl2pPr marL="0" indent="0">
              <a:buNone/>
              <a:defRPr sz="1923"/>
            </a:lvl2pPr>
            <a:lvl3pPr marL="222750" indent="0">
              <a:buNone/>
              <a:tabLst/>
              <a:defRPr sz="1923"/>
            </a:lvl3pPr>
            <a:lvl4pPr marL="442449" indent="0">
              <a:buNone/>
              <a:defRPr/>
            </a:lvl4pPr>
            <a:lvl5pPr marL="659097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1066776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74131"/>
          </a:xfrm>
        </p:spPr>
        <p:txBody>
          <a:bodyPr wrap="square">
            <a:spAutoFit/>
          </a:bodyPr>
          <a:lstStyle>
            <a:lvl1pPr marL="276149" indent="-276149">
              <a:spcBef>
                <a:spcPts val="1176"/>
              </a:spcBef>
              <a:buClr>
                <a:schemeClr val="tx1"/>
              </a:buClr>
              <a:buFont typeface="Arial" pitchFamily="34" charset="0"/>
              <a:buChar char="•"/>
              <a:defRPr sz="3076"/>
            </a:lvl1pPr>
            <a:lvl2pPr marL="510483" indent="-224114">
              <a:defRPr sz="2307"/>
            </a:lvl2pPr>
            <a:lvl3pPr marL="672345" indent="-161861">
              <a:tabLst/>
              <a:defRPr sz="1923"/>
            </a:lvl3pPr>
            <a:lvl4pPr marL="846655" indent="-174312">
              <a:defRPr/>
            </a:lvl4pPr>
            <a:lvl5pPr marL="1008516" indent="-16186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974131"/>
          </a:xfrm>
        </p:spPr>
        <p:txBody>
          <a:bodyPr wrap="square">
            <a:spAutoFit/>
          </a:bodyPr>
          <a:lstStyle>
            <a:lvl1pPr marL="276149" indent="-276149">
              <a:spcBef>
                <a:spcPts val="1176"/>
              </a:spcBef>
              <a:buClr>
                <a:schemeClr val="tx1"/>
              </a:buClr>
              <a:buFont typeface="Arial" pitchFamily="34" charset="0"/>
              <a:buChar char="•"/>
              <a:defRPr sz="3076"/>
            </a:lvl1pPr>
            <a:lvl2pPr marL="510483" indent="-224114">
              <a:defRPr sz="2307"/>
            </a:lvl2pPr>
            <a:lvl3pPr marL="672345" indent="-161861">
              <a:tabLst/>
              <a:defRPr sz="1923"/>
            </a:lvl3pPr>
            <a:lvl4pPr marL="846655" indent="-174312">
              <a:defRPr/>
            </a:lvl4pPr>
            <a:lvl5pPr marL="1008516" indent="-16186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9857466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5067817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9859116" cy="114307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920" spc="-96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77"/>
            <a:ext cx="9860673" cy="721480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07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8323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479425"/>
            <a:ext cx="12192000" cy="223813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0" y="479425"/>
            <a:ext cx="12192000" cy="2238138"/>
          </a:xfrm>
          <a:noFill/>
        </p:spPr>
        <p:txBody>
          <a:bodyPr lIns="146304" tIns="91440" rIns="146304" bIns="91440" anchor="t" anchorCtr="0"/>
          <a:lstStyle>
            <a:lvl1pPr algn="ctr">
              <a:defRPr sz="5294" b="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12369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7"/>
            <a:ext cx="9859116" cy="114307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920" b="0" kern="1200" cap="none" spc="-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852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3" cy="114307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920" spc="-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8932488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3" cy="114307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6920" spc="-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49167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3017220"/>
            <a:ext cx="5378548" cy="823559"/>
          </a:xfrm>
        </p:spPr>
        <p:txBody>
          <a:bodyPr anchor="ctr">
            <a:spAutoFit/>
          </a:bodyPr>
          <a:lstStyle>
            <a:lvl1pPr>
              <a:defRPr sz="461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7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3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865809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96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697775"/>
            <a:ext cx="4795873" cy="1462452"/>
          </a:xfrm>
        </p:spPr>
        <p:txBody>
          <a:bodyPr wrap="square" anchor="ctr">
            <a:spAutoFit/>
          </a:bodyPr>
          <a:lstStyle>
            <a:lvl1pPr>
              <a:defRPr sz="461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2" y="1"/>
            <a:ext cx="6857649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3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19917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96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883857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647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23" tIns="44823" rIns="44823" bIns="4482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961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31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1" y="1197323"/>
            <a:ext cx="11653521" cy="1987468"/>
          </a:xfrm>
        </p:spPr>
        <p:txBody>
          <a:bodyPr/>
          <a:lstStyle>
            <a:lvl1pPr marL="0" indent="0">
              <a:buNone/>
              <a:defRPr sz="3172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306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6184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8284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1007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5806651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1" y="6099191"/>
            <a:ext cx="4482124" cy="45837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5760" tIns="175760" rIns="175760" bIns="17576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89598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3" y="470067"/>
            <a:ext cx="1419661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0090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79201" indent="-279201">
              <a:buClr>
                <a:schemeClr val="tx1"/>
              </a:buClr>
              <a:buSzPct val="90000"/>
              <a:buFont typeface="Arial" pitchFamily="34" charset="0"/>
              <a:buChar char="•"/>
              <a:defRPr sz="34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49246" indent="-270048">
              <a:buClr>
                <a:schemeClr val="tx1"/>
              </a:buClr>
              <a:buSzPct val="90000"/>
              <a:buFont typeface="Arial" pitchFamily="34" charset="0"/>
              <a:buChar char="•"/>
              <a:defRPr sz="307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28447" indent="-279201">
              <a:buClr>
                <a:schemeClr val="tx1"/>
              </a:buClr>
              <a:buSzPct val="90000"/>
              <a:buFont typeface="Arial" pitchFamily="34" charset="0"/>
              <a:buChar char="•"/>
              <a:defRPr sz="269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48147" indent="-219700">
              <a:buClr>
                <a:schemeClr val="tx1"/>
              </a:buClr>
              <a:buSzPct val="90000"/>
              <a:buFont typeface="Arial" pitchFamily="34" charset="0"/>
              <a:buChar char="•"/>
              <a:defRPr sz="230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67846" indent="-219700">
              <a:buClr>
                <a:schemeClr val="tx1"/>
              </a:buClr>
              <a:buSzPct val="90000"/>
              <a:buFont typeface="Arial" pitchFamily="34" charset="0"/>
              <a:buChar char="•"/>
              <a:defRPr sz="192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556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2511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479425"/>
            <a:ext cx="12192000" cy="2238138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invGray">
          <a:xfrm>
            <a:off x="0" y="479425"/>
            <a:ext cx="12192000" cy="2238138"/>
          </a:xfrm>
          <a:noFill/>
        </p:spPr>
        <p:txBody>
          <a:bodyPr lIns="146304" tIns="91440" rIns="146304" bIns="91440" anchor="t" anchorCtr="0"/>
          <a:lstStyle>
            <a:lvl1pPr algn="ctr">
              <a:defRPr sz="5294" b="1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6501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11653523" cy="2210435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13869">
                      <a:schemeClr val="tx2"/>
                    </a:gs>
                    <a:gs pos="42000">
                      <a:schemeClr val="tx2"/>
                    </a:gs>
                  </a:gsLst>
                  <a:lin ang="5400000" scaled="0"/>
                </a:gradFill>
              </a:defRPr>
            </a:lvl1pPr>
            <a:lvl3pPr>
              <a:defRPr sz="2307"/>
            </a:lvl3pPr>
            <a:lvl4pPr>
              <a:defRPr sz="1923"/>
            </a:lvl4pPr>
            <a:lvl5pPr>
              <a:defRPr sz="192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809267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201550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23"/>
            </a:lvl2pPr>
            <a:lvl3pPr marL="219657" indent="0">
              <a:buNone/>
              <a:defRPr/>
            </a:lvl3pPr>
            <a:lvl4pPr marL="439313" indent="0">
              <a:buNone/>
              <a:defRPr/>
            </a:lvl4pPr>
            <a:lvl5pPr marL="65897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3582075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80"/>
            <a:ext cx="11653523" cy="2027137"/>
          </a:xfrm>
        </p:spPr>
        <p:txBody>
          <a:bodyPr>
            <a:spAutoFit/>
          </a:bodyPr>
          <a:lstStyle>
            <a:lvl1pPr>
              <a:defRPr sz="345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3708681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984270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647789" y="0"/>
            <a:ext cx="654421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2906010"/>
            <a:ext cx="5378548" cy="1045977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294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78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76727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0220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61706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96119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665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39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37521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0" y="0"/>
            <a:ext cx="12184961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1268" y="2084186"/>
            <a:ext cx="6282945" cy="3496553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469676"/>
            <a:ext cx="1228189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3275"/>
            <a:ext cx="1231945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4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117" y="472217"/>
            <a:ext cx="1718148" cy="1593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3275"/>
            <a:ext cx="1231945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6256112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2707642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612633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419794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7637028"/>
      </p:ext>
    </p:extLst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19001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52440"/>
          </a:xfrm>
        </p:spPr>
        <p:txBody>
          <a:bodyPr/>
          <a:lstStyle>
            <a:lvl1pPr marL="571500" indent="-571500">
              <a:buFont typeface="Wingdings" panose="05000000000000000000" pitchFamily="2" charset="2"/>
              <a:buChar char="§"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914400" indent="-342900">
              <a:buFont typeface="Arial" panose="020B0604020202020204" pitchFamily="34" charset="0"/>
              <a:buChar char="•"/>
              <a:defRPr sz="1961"/>
            </a:lvl2pPr>
            <a:lvl3pPr marL="1257300" indent="-342900">
              <a:buFont typeface="Courier New" panose="02070309020205020404" pitchFamily="49" charset="0"/>
              <a:buChar char="o"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9496588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31478983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650785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370265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1389857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7183125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302658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516209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205351"/>
      </p:ext>
    </p:extLst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7278728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0708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522827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321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932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1" indent="0">
              <a:buNone/>
              <a:defRPr/>
            </a:lvl3pPr>
            <a:lvl4pPr marL="448101" indent="0">
              <a:buNone/>
              <a:defRPr/>
            </a:lvl4pPr>
            <a:lvl5pPr marL="6721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4546376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137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4264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090" y="470411"/>
            <a:ext cx="1228189" cy="263937"/>
          </a:xfrm>
          <a:prstGeom prst="rect">
            <a:avLst/>
          </a:prstGeom>
        </p:spPr>
      </p:pic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38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123996"/>
            <a:ext cx="1228189" cy="263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5640" y="6228555"/>
            <a:ext cx="1718148" cy="159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7" y="1630"/>
            <a:ext cx="12189966" cy="68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4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2871"/>
            <a:ext cx="1231945" cy="2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2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2871"/>
            <a:ext cx="1231945" cy="264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116" y="472217"/>
            <a:ext cx="1718148" cy="1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2867708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094172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483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ccent 3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049034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4723747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8719503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accent 3 colo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8940680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90999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465951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619764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20637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2782266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405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184658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477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3567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87"/>
            <a:ext cx="9859116" cy="114307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6920" b="0" kern="1200" cap="none" spc="-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163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090" y="470411"/>
            <a:ext cx="1228189" cy="263937"/>
          </a:xfrm>
          <a:prstGeom prst="rect">
            <a:avLst/>
          </a:prstGeom>
        </p:spPr>
      </p:pic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09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Pho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6123996"/>
            <a:ext cx="1228189" cy="2639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25640" y="6228555"/>
            <a:ext cx="1718148" cy="1593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7" y="1630"/>
            <a:ext cx="12189966" cy="68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_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2871"/>
            <a:ext cx="1231945" cy="26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_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2871"/>
            <a:ext cx="1231945" cy="264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1116" y="472217"/>
            <a:ext cx="1718148" cy="15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4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7685647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193067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ccent 3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5909726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16014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1467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295859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accent 3 colo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0801765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7626938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7008615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10921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43231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256286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1366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73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52548-22EE-4EBB-BC43-A34A7776CA9A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025B6-53C4-4534-AA06-417F4A865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9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164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_Option 1_Pho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20" y="0"/>
            <a:ext cx="12184961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1268" y="2084186"/>
            <a:ext cx="6282945" cy="3496553"/>
          </a:xfrm>
          <a:prstGeom prst="rect">
            <a:avLst/>
          </a:prstGeom>
          <a:solidFill>
            <a:srgbClr val="0078D7">
              <a:alpha val="9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765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  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3" y="469676"/>
            <a:ext cx="1228189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9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3275"/>
            <a:ext cx="1231945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7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2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1117" y="472217"/>
            <a:ext cx="1718148" cy="15937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212" y="6123275"/>
            <a:ext cx="1231945" cy="2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0548730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590890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636432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9876"/>
      </p:ext>
    </p:extLst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0062978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135630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1919777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06335"/>
      </p:ext>
    </p:extLst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7230711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6078152"/>
      </p:ext>
    </p:extLst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92920551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80545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002012"/>
      </p:ext>
    </p:extLst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8390405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Accent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751304"/>
      </p:ext>
    </p:extLst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9859116" cy="1376067"/>
          </a:xfrm>
          <a:noFill/>
        </p:spPr>
        <p:txBody>
          <a:bodyPr tIns="91440" bIns="91440" anchor="b" anchorCtr="0">
            <a:spAutoFit/>
          </a:bodyPr>
          <a:lstStyle>
            <a:lvl1pPr>
              <a:defRPr sz="862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8113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024153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1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70501-1DBD-4BDE-B753-1A064ED099B1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8064E-FB37-4AE6-8E6B-77A5909D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17680"/>
      </p:ext>
    </p:extLst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56179269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98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9327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1" indent="0">
              <a:buNone/>
              <a:defRPr/>
            </a:lvl3pPr>
            <a:lvl4pPr marL="448101" indent="0">
              <a:buNone/>
              <a:defRPr/>
            </a:lvl4pPr>
            <a:lvl5pPr marL="6721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318747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55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4448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7706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</p:spTree>
    <p:extLst>
      <p:ext uri="{BB962C8B-B14F-4D97-AF65-F5344CB8AC3E}">
        <p14:creationId xmlns:p14="http://schemas.microsoft.com/office/powerpoint/2010/main" val="7932118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283114"/>
      </p:ext>
    </p:extLst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621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79873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 Cov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309644" y="1220789"/>
            <a:ext cx="11579224" cy="2145479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7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09644" y="3557894"/>
            <a:ext cx="11579064" cy="2201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3" name="Date Placeholder 18"/>
          <p:cNvSpPr>
            <a:spLocks noGrp="1"/>
          </p:cNvSpPr>
          <p:nvPr>
            <p:ph type="dt" sz="half" idx="16"/>
          </p:nvPr>
        </p:nvSpPr>
        <p:spPr>
          <a:xfrm>
            <a:off x="309644" y="307062"/>
            <a:ext cx="2843954" cy="365125"/>
          </a:xfrm>
        </p:spPr>
        <p:txBody>
          <a:bodyPr anchor="t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09644" y="6096001"/>
            <a:ext cx="5484653" cy="455613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FFFFFF"/>
                </a:solidFill>
                <a:latin typeface="Segoe UI"/>
                <a:cs typeface="Segoe UI"/>
              </a:defRPr>
            </a:lvl1pPr>
          </a:lstStyle>
          <a:p>
            <a:r>
              <a:rPr lang="en-US"/>
              <a:t>#</a:t>
            </a:r>
            <a:r>
              <a:rPr lang="en-US" err="1"/>
              <a:t>BingDays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4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8177447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142876"/>
      </p:ext>
    </p:extLst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679013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4469552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84552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550109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86131752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402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1371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13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6728" y="228603"/>
            <a:ext cx="11417900" cy="64633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50637" y="1268830"/>
            <a:ext cx="5316673" cy="4525963"/>
          </a:xfrm>
          <a:prstGeom prst="rect">
            <a:avLst/>
          </a:prstGeom>
        </p:spPr>
        <p:txBody>
          <a:bodyPr/>
          <a:lstStyle>
            <a:lvl1pPr marL="0" indent="0">
              <a:defRPr sz="2000">
                <a:solidFill>
                  <a:schemeClr val="tx2"/>
                </a:solidFill>
              </a:defRPr>
            </a:lvl1pPr>
            <a:lvl2pPr marL="457200" indent="-231775">
              <a:defRPr sz="1800">
                <a:solidFill>
                  <a:schemeClr val="tx1"/>
                </a:solidFill>
              </a:defRPr>
            </a:lvl2pPr>
            <a:lvl3pPr marL="631825" indent="-173038">
              <a:defRPr sz="1800">
                <a:solidFill>
                  <a:schemeClr val="tx1"/>
                </a:solidFill>
              </a:defRPr>
            </a:lvl3pPr>
            <a:lvl4pPr marL="855663" indent="-231775">
              <a:defRPr sz="1800">
                <a:solidFill>
                  <a:schemeClr val="tx1"/>
                </a:solidFill>
              </a:defRPr>
            </a:lvl4pPr>
            <a:lvl5pPr marL="1089025" indent="-231775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10689" y="1268830"/>
            <a:ext cx="5316673" cy="4525963"/>
          </a:xfrm>
          <a:prstGeom prst="rect">
            <a:avLst/>
          </a:prstGeom>
        </p:spPr>
        <p:txBody>
          <a:bodyPr/>
          <a:lstStyle>
            <a:lvl1pPr marL="0" indent="0">
              <a:defRPr sz="2000">
                <a:solidFill>
                  <a:schemeClr val="tx2"/>
                </a:solidFill>
              </a:defRPr>
            </a:lvl1pPr>
            <a:lvl2pPr marL="457200" indent="-231775">
              <a:defRPr sz="1800">
                <a:solidFill>
                  <a:schemeClr val="tx1"/>
                </a:solidFill>
              </a:defRPr>
            </a:lvl2pPr>
            <a:lvl3pPr marL="631825" indent="-173038">
              <a:defRPr sz="1800">
                <a:solidFill>
                  <a:schemeClr val="tx1"/>
                </a:solidFill>
              </a:defRPr>
            </a:lvl3pPr>
            <a:lvl4pPr marL="855663" indent="-231775">
              <a:defRPr sz="1800">
                <a:solidFill>
                  <a:schemeClr val="tx1"/>
                </a:solidFill>
              </a:defRPr>
            </a:lvl4pPr>
            <a:lvl5pPr marL="1089025" indent="-231775">
              <a:defRPr sz="180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7600" y="6540501"/>
            <a:ext cx="3072401" cy="258434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916">
                <a:solidFill>
                  <a:schemeClr val="tx1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40993071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491410"/>
      </p:ext>
    </p:extLst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7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8971312"/>
      </p:ext>
    </p:extLst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840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1594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647789" y="0"/>
            <a:ext cx="654421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2906010"/>
            <a:ext cx="5378548" cy="1045977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294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4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20401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25277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230128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3925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12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904040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1061540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416" y="-312"/>
            <a:ext cx="6857719" cy="6858623"/>
          </a:xfrm>
          <a:prstGeom prst="rect">
            <a:avLst/>
          </a:prstGeom>
        </p:spPr>
      </p:pic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12" name="TextBox 11"/>
          <p:cNvSpPr txBox="1"/>
          <p:nvPr userDrawn="1"/>
        </p:nvSpPr>
        <p:spPr bwMode="black">
          <a:xfrm>
            <a:off x="459102" y="5946333"/>
            <a:ext cx="3041382" cy="669927"/>
          </a:xfrm>
          <a:prstGeom prst="rect">
            <a:avLst/>
          </a:prstGeom>
          <a:noFill/>
        </p:spPr>
        <p:txBody>
          <a:bodyPr wrap="square" lIns="0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>
                <a:gradFill>
                  <a:gsLst>
                    <a:gs pos="18584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latin typeface="+mj-lt"/>
              </a:rPr>
              <a:t>6–9 February 2017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9102" y="1623935"/>
            <a:ext cx="2749042" cy="404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 r="43761"/>
          <a:stretch/>
        </p:blipFill>
        <p:spPr>
          <a:xfrm flipH="1">
            <a:off x="5334350" y="2"/>
            <a:ext cx="6855908" cy="685799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49" y="0"/>
            <a:ext cx="6857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71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45449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063728"/>
      </p:ext>
    </p:extLst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3166963"/>
      </p:ext>
    </p:extLst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56373"/>
      </p:ext>
    </p:extLst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3015069"/>
      </p:ext>
    </p:extLst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259352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63079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1877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01871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35819511"/>
      </p:ext>
    </p:extLst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8587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17514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14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405395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818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7107934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43884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244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7736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9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2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373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1420115"/>
      </p:ext>
    </p:extLst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017488"/>
      </p:ext>
    </p:extLst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764545"/>
      </p:ext>
    </p:extLst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8835747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98074056"/>
      </p:ext>
    </p:extLst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3415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759728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363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57150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9655823"/>
      </p:ext>
    </p:extLst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399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627586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7323223"/>
      </p:ext>
    </p:extLst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232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2190397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59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9951360"/>
      </p:ext>
    </p:extLst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090" y="470411"/>
            <a:ext cx="1228189" cy="263937"/>
          </a:xfrm>
          <a:prstGeom prst="rect">
            <a:avLst/>
          </a:prstGeom>
        </p:spPr>
      </p:pic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68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21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98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52394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41582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268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5720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2296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089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850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7076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94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41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8798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310F-3304-4DCD-9AF0-C010D0A84F3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40FB-CBAB-4253-A0BC-7D5EF0D7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917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9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3757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4337575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746244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6723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6759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662728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946842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36519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96289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341745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502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65972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53435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613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4254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755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0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511177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647789" y="0"/>
            <a:ext cx="6544212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2906010"/>
            <a:ext cx="5378548" cy="1045977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294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3186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2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48315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40674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4490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41703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36278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440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185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5514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_charco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39017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39C40-7ED1-4034-947E-783F823E1E1B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1138F-B955-46B1-93CD-63A17045C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380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39" y="365781"/>
            <a:ext cx="11653523" cy="132459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9240" y="6356803"/>
            <a:ext cx="2742188" cy="364224"/>
          </a:xfrm>
        </p:spPr>
        <p:txBody>
          <a:bodyPr/>
          <a:lstStyle/>
          <a:p>
            <a:fld id="{98DE02BA-56F8-450C-830E-2388E79777B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80574" y="6356803"/>
            <a:ext cx="2742188" cy="364224"/>
          </a:xfrm>
        </p:spPr>
        <p:txBody>
          <a:bodyPr/>
          <a:lstStyle/>
          <a:p>
            <a:fld id="{A74A6A86-2AAF-4694-9CCA-05FE93E7F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191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Acc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29766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68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21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822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68274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645515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967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352997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77657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34858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6754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1767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1576989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0540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461201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9904926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327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310F-3304-4DCD-9AF0-C010D0A84F34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240FB-CBAB-4253-A0BC-7D5EF0D7E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96739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502022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24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231910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Option 1_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090" y="470411"/>
            <a:ext cx="1228189" cy="263937"/>
          </a:xfrm>
          <a:prstGeom prst="rect">
            <a:avLst/>
          </a:prstGeom>
        </p:spPr>
      </p:pic>
      <p:pic>
        <p:nvPicPr>
          <p:cNvPr id="6" name="Picture 2" descr="http://umad.com/img/2015/8/light-gradient-wallpaper-414-463-hd-wallpapers.jpg"/>
          <p:cNvPicPr>
            <a:picLocks noChangeAspect="1" noChangeArrowheads="1"/>
          </p:cNvPicPr>
          <p:nvPr userDrawn="1"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5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88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1928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783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50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300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4476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theme" Target="../theme/theme11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3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9.xml"/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3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8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1" Type="http://schemas.openxmlformats.org/officeDocument/2006/relationships/slideLayout" Target="../slideLayouts/slideLayout212.xml"/><Relationship Id="rId5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211.xml"/><Relationship Id="rId19" Type="http://schemas.openxmlformats.org/officeDocument/2006/relationships/theme" Target="../theme/theme13.xml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7.xml"/><Relationship Id="rId13" Type="http://schemas.openxmlformats.org/officeDocument/2006/relationships/slideLayout" Target="../slideLayouts/slideLayout232.xml"/><Relationship Id="rId18" Type="http://schemas.openxmlformats.org/officeDocument/2006/relationships/slideLayout" Target="../slideLayouts/slideLayout237.xml"/><Relationship Id="rId26" Type="http://schemas.openxmlformats.org/officeDocument/2006/relationships/slideLayout" Target="../slideLayouts/slideLayout245.xml"/><Relationship Id="rId3" Type="http://schemas.openxmlformats.org/officeDocument/2006/relationships/slideLayout" Target="../slideLayouts/slideLayout222.xml"/><Relationship Id="rId21" Type="http://schemas.openxmlformats.org/officeDocument/2006/relationships/slideLayout" Target="../slideLayouts/slideLayout240.xml"/><Relationship Id="rId7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31.xml"/><Relationship Id="rId17" Type="http://schemas.openxmlformats.org/officeDocument/2006/relationships/slideLayout" Target="../slideLayouts/slideLayout236.xml"/><Relationship Id="rId25" Type="http://schemas.openxmlformats.org/officeDocument/2006/relationships/slideLayout" Target="../slideLayouts/slideLayout244.xml"/><Relationship Id="rId2" Type="http://schemas.openxmlformats.org/officeDocument/2006/relationships/slideLayout" Target="../slideLayouts/slideLayout221.xml"/><Relationship Id="rId16" Type="http://schemas.openxmlformats.org/officeDocument/2006/relationships/slideLayout" Target="../slideLayouts/slideLayout235.xml"/><Relationship Id="rId20" Type="http://schemas.openxmlformats.org/officeDocument/2006/relationships/slideLayout" Target="../slideLayouts/slideLayout239.xml"/><Relationship Id="rId29" Type="http://schemas.openxmlformats.org/officeDocument/2006/relationships/theme" Target="../theme/theme14.xml"/><Relationship Id="rId1" Type="http://schemas.openxmlformats.org/officeDocument/2006/relationships/slideLayout" Target="../slideLayouts/slideLayout220.xml"/><Relationship Id="rId6" Type="http://schemas.openxmlformats.org/officeDocument/2006/relationships/slideLayout" Target="../slideLayouts/slideLayout225.xml"/><Relationship Id="rId11" Type="http://schemas.openxmlformats.org/officeDocument/2006/relationships/slideLayout" Target="../slideLayouts/slideLayout230.xml"/><Relationship Id="rId24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24.xml"/><Relationship Id="rId15" Type="http://schemas.openxmlformats.org/officeDocument/2006/relationships/slideLayout" Target="../slideLayouts/slideLayout234.xml"/><Relationship Id="rId23" Type="http://schemas.openxmlformats.org/officeDocument/2006/relationships/slideLayout" Target="../slideLayouts/slideLayout242.xml"/><Relationship Id="rId28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29.xml"/><Relationship Id="rId19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23.xml"/><Relationship Id="rId9" Type="http://schemas.openxmlformats.org/officeDocument/2006/relationships/slideLayout" Target="../slideLayouts/slideLayout228.xml"/><Relationship Id="rId14" Type="http://schemas.openxmlformats.org/officeDocument/2006/relationships/slideLayout" Target="../slideLayouts/slideLayout233.xml"/><Relationship Id="rId22" Type="http://schemas.openxmlformats.org/officeDocument/2006/relationships/slideLayout" Target="../slideLayouts/slideLayout241.xml"/><Relationship Id="rId27" Type="http://schemas.openxmlformats.org/officeDocument/2006/relationships/slideLayout" Target="../slideLayouts/slideLayout2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slideLayout" Target="../slideLayouts/slideLayout260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59.xml"/><Relationship Id="rId17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49.xml"/><Relationship Id="rId16" Type="http://schemas.openxmlformats.org/officeDocument/2006/relationships/slideLayout" Target="../slideLayouts/slideLayout263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5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57.xml"/><Relationship Id="rId19" Type="http://schemas.openxmlformats.org/officeDocument/2006/relationships/image" Target="../media/image9.emf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Relationship Id="rId14" Type="http://schemas.openxmlformats.org/officeDocument/2006/relationships/slideLayout" Target="../slideLayouts/slideLayout26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theme" Target="../theme/theme16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9" Type="http://schemas.openxmlformats.org/officeDocument/2006/relationships/image" Target="../media/image38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9.xml"/><Relationship Id="rId13" Type="http://schemas.openxmlformats.org/officeDocument/2006/relationships/slideLayout" Target="../slideLayouts/slideLayout284.xml"/><Relationship Id="rId18" Type="http://schemas.openxmlformats.org/officeDocument/2006/relationships/slideLayout" Target="../slideLayouts/slideLayout289.xml"/><Relationship Id="rId3" Type="http://schemas.openxmlformats.org/officeDocument/2006/relationships/slideLayout" Target="../slideLayouts/slideLayout274.xml"/><Relationship Id="rId21" Type="http://schemas.openxmlformats.org/officeDocument/2006/relationships/image" Target="../media/image9.emf"/><Relationship Id="rId7" Type="http://schemas.openxmlformats.org/officeDocument/2006/relationships/slideLayout" Target="../slideLayouts/slideLayout278.xml"/><Relationship Id="rId12" Type="http://schemas.openxmlformats.org/officeDocument/2006/relationships/slideLayout" Target="../slideLayouts/slideLayout283.xml"/><Relationship Id="rId17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3.xml"/><Relationship Id="rId16" Type="http://schemas.openxmlformats.org/officeDocument/2006/relationships/slideLayout" Target="../slideLayouts/slideLayout287.xml"/><Relationship Id="rId20" Type="http://schemas.openxmlformats.org/officeDocument/2006/relationships/theme" Target="../theme/theme17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82.xml"/><Relationship Id="rId5" Type="http://schemas.openxmlformats.org/officeDocument/2006/relationships/slideLayout" Target="../slideLayouts/slideLayout276.xml"/><Relationship Id="rId15" Type="http://schemas.openxmlformats.org/officeDocument/2006/relationships/slideLayout" Target="../slideLayouts/slideLayout286.xml"/><Relationship Id="rId10" Type="http://schemas.openxmlformats.org/officeDocument/2006/relationships/slideLayout" Target="../slideLayouts/slideLayout281.xml"/><Relationship Id="rId19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Relationship Id="rId14" Type="http://schemas.openxmlformats.org/officeDocument/2006/relationships/slideLayout" Target="../slideLayouts/slideLayout2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8.xml"/><Relationship Id="rId13" Type="http://schemas.openxmlformats.org/officeDocument/2006/relationships/slideLayout" Target="../slideLayouts/slideLayout303.xml"/><Relationship Id="rId18" Type="http://schemas.openxmlformats.org/officeDocument/2006/relationships/slideLayout" Target="../slideLayouts/slideLayout308.xml"/><Relationship Id="rId3" Type="http://schemas.openxmlformats.org/officeDocument/2006/relationships/slideLayout" Target="../slideLayouts/slideLayout293.xml"/><Relationship Id="rId21" Type="http://schemas.openxmlformats.org/officeDocument/2006/relationships/image" Target="../media/image9.emf"/><Relationship Id="rId7" Type="http://schemas.openxmlformats.org/officeDocument/2006/relationships/slideLayout" Target="../slideLayouts/slideLayout297.xml"/><Relationship Id="rId12" Type="http://schemas.openxmlformats.org/officeDocument/2006/relationships/slideLayout" Target="../slideLayouts/slideLayout302.xml"/><Relationship Id="rId17" Type="http://schemas.openxmlformats.org/officeDocument/2006/relationships/slideLayout" Target="../slideLayouts/slideLayout307.xml"/><Relationship Id="rId2" Type="http://schemas.openxmlformats.org/officeDocument/2006/relationships/slideLayout" Target="../slideLayouts/slideLayout292.xml"/><Relationship Id="rId16" Type="http://schemas.openxmlformats.org/officeDocument/2006/relationships/slideLayout" Target="../slideLayouts/slideLayout306.xml"/><Relationship Id="rId20" Type="http://schemas.openxmlformats.org/officeDocument/2006/relationships/theme" Target="../theme/theme18.xml"/><Relationship Id="rId1" Type="http://schemas.openxmlformats.org/officeDocument/2006/relationships/slideLayout" Target="../slideLayouts/slideLayout291.xml"/><Relationship Id="rId6" Type="http://schemas.openxmlformats.org/officeDocument/2006/relationships/slideLayout" Target="../slideLayouts/slideLayout296.xml"/><Relationship Id="rId11" Type="http://schemas.openxmlformats.org/officeDocument/2006/relationships/slideLayout" Target="../slideLayouts/slideLayout301.xml"/><Relationship Id="rId5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00.xml"/><Relationship Id="rId19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294.xml"/><Relationship Id="rId9" Type="http://schemas.openxmlformats.org/officeDocument/2006/relationships/slideLayout" Target="../slideLayouts/slideLayout299.xml"/><Relationship Id="rId14" Type="http://schemas.openxmlformats.org/officeDocument/2006/relationships/slideLayout" Target="../slideLayouts/slideLayout30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9.emf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image" Target="../media/image9.emf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17.pn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21" Type="http://schemas.openxmlformats.org/officeDocument/2006/relationships/image" Target="../media/image9.emf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13" Type="http://schemas.openxmlformats.org/officeDocument/2006/relationships/slideLayout" Target="../slideLayouts/slideLayout106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5.xml"/><Relationship Id="rId1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95.xml"/><Relationship Id="rId16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11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3.xml"/><Relationship Id="rId19" Type="http://schemas.openxmlformats.org/officeDocument/2006/relationships/image" Target="../media/image9.emf"/><Relationship Id="rId4" Type="http://schemas.openxmlformats.org/officeDocument/2006/relationships/slideLayout" Target="../slideLayouts/slideLayout97.xml"/><Relationship Id="rId9" Type="http://schemas.openxmlformats.org/officeDocument/2006/relationships/slideLayout" Target="../slideLayouts/slideLayout102.xml"/><Relationship Id="rId14" Type="http://schemas.openxmlformats.org/officeDocument/2006/relationships/slideLayout" Target="../slideLayouts/slideLayout10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image" Target="../media/image9.emf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20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26" Type="http://schemas.openxmlformats.org/officeDocument/2006/relationships/theme" Target="../theme/theme9.xml"/><Relationship Id="rId3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24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38.xml"/><Relationship Id="rId19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Relationship Id="rId22" Type="http://schemas.openxmlformats.org/officeDocument/2006/relationships/slideLayout" Target="../slideLayouts/slideLayout150.xml"/><Relationship Id="rId27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329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6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7653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  <p:sldLayoutId id="2147483856" r:id="rId19"/>
    <p:sldLayoutId id="2147483858" r:id="rId20"/>
    <p:sldLayoutId id="2147483859" r:id="rId21"/>
    <p:sldLayoutId id="2147483860" r:id="rId22"/>
    <p:sldLayoutId id="2147483861" r:id="rId23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8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979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rgbClr val="0078D7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rgbClr val="0078D7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rgbClr val="0078D7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rgbClr val="0078D7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78D7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78D7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0490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solidFill>
            <a:srgbClr val="0078D7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solidFill>
            <a:srgbClr val="0078D7"/>
          </a:soli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rgbClr val="0078D7"/>
          </a:soli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rgbClr val="0078D7"/>
          </a:soli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78D7"/>
          </a:soli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rgbClr val="0078D7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11863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  <p:sldLayoutId id="2147483924" r:id="rId22"/>
    <p:sldLayoutId id="2147483925" r:id="rId23"/>
    <p:sldLayoutId id="2147483926" r:id="rId24"/>
    <p:sldLayoutId id="2147483927" r:id="rId25"/>
    <p:sldLayoutId id="2147483928" r:id="rId26"/>
    <p:sldLayoutId id="2147483929" r:id="rId27"/>
    <p:sldLayoutId id="2147483930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16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  <p:sldLayoutId id="2147483946" r:id="rId15"/>
    <p:sldLayoutId id="2147483947" r:id="rId16"/>
    <p:sldLayoutId id="2147483948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0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2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52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28" r:id="rId12"/>
    <p:sldLayoutId id="2147484029" r:id="rId13"/>
    <p:sldLayoutId id="2147484030" r:id="rId14"/>
    <p:sldLayoutId id="2147484031" r:id="rId15"/>
    <p:sldLayoutId id="2147484032" r:id="rId16"/>
    <p:sldLayoutId id="2147484033" r:id="rId17"/>
    <p:sldLayoutId id="2147484034" r:id="rId18"/>
    <p:sldLayoutId id="2147484035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149579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2535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25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37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7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26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4039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4041" r:id="rId1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0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01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94" r:id="rId17"/>
    <p:sldLayoutId id="2147483795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0" cy="208048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187081" y="3012391"/>
            <a:ext cx="6858623" cy="8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63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3" r:id="rId25"/>
  </p:sldLayoutIdLst>
  <p:transition>
    <p:fade/>
  </p:transition>
  <p:txStyles>
    <p:titleStyle>
      <a:lvl1pPr algn="l" defTabSz="896423" rtl="0" eaLnBrk="1" latinLnBrk="0" hangingPunct="1">
        <a:lnSpc>
          <a:spcPct val="90000"/>
        </a:lnSpc>
        <a:spcBef>
          <a:spcPct val="0"/>
        </a:spcBef>
        <a:buNone/>
        <a:defRPr lang="en-US" sz="4613" b="0" kern="1200" cap="none" spc="-99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29548" marR="0" indent="-329548" algn="l" defTabSz="8964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4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61453" marR="0" indent="-231904" algn="l" defTabSz="8964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0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68946" marR="0" indent="-219700" algn="l" defTabSz="8964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88645" marR="0" indent="-219700" algn="l" defTabSz="8964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3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08343" marR="0" indent="-219700" algn="l" defTabSz="89642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3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65162" indent="-224106" algn="l" defTabSz="896423" rtl="0" eaLnBrk="1" latinLnBrk="0" hangingPunct="1">
        <a:spcBef>
          <a:spcPct val="20000"/>
        </a:spcBef>
        <a:buFont typeface="Arial" pitchFamily="34" charset="0"/>
        <a:buChar char="•"/>
        <a:defRPr sz="1923" kern="1200">
          <a:solidFill>
            <a:schemeClr val="tx1"/>
          </a:solidFill>
          <a:latin typeface="+mn-lt"/>
          <a:ea typeface="+mn-ea"/>
          <a:cs typeface="+mn-cs"/>
        </a:defRPr>
      </a:lvl6pPr>
      <a:lvl7pPr marL="2913375" indent="-224106" algn="l" defTabSz="896423" rtl="0" eaLnBrk="1" latinLnBrk="0" hangingPunct="1">
        <a:spcBef>
          <a:spcPct val="20000"/>
        </a:spcBef>
        <a:buFont typeface="Arial" pitchFamily="34" charset="0"/>
        <a:buChar char="•"/>
        <a:defRPr sz="1923" kern="1200">
          <a:solidFill>
            <a:schemeClr val="tx1"/>
          </a:solidFill>
          <a:latin typeface="+mn-lt"/>
          <a:ea typeface="+mn-ea"/>
          <a:cs typeface="+mn-cs"/>
        </a:defRPr>
      </a:lvl7pPr>
      <a:lvl8pPr marL="3361587" indent="-224106" algn="l" defTabSz="896423" rtl="0" eaLnBrk="1" latinLnBrk="0" hangingPunct="1">
        <a:spcBef>
          <a:spcPct val="20000"/>
        </a:spcBef>
        <a:buFont typeface="Arial" pitchFamily="34" charset="0"/>
        <a:buChar char="•"/>
        <a:defRPr sz="1923" kern="1200">
          <a:solidFill>
            <a:schemeClr val="tx1"/>
          </a:solidFill>
          <a:latin typeface="+mn-lt"/>
          <a:ea typeface="+mn-ea"/>
          <a:cs typeface="+mn-cs"/>
        </a:defRPr>
      </a:lvl8pPr>
      <a:lvl9pPr marL="3809799" indent="-224106" algn="l" defTabSz="896423" rtl="0" eaLnBrk="1" latinLnBrk="0" hangingPunct="1">
        <a:spcBef>
          <a:spcPct val="20000"/>
        </a:spcBef>
        <a:buFont typeface="Arial" pitchFamily="34" charset="0"/>
        <a:buChar char="•"/>
        <a:defRPr sz="19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1pPr>
      <a:lvl2pPr marL="448211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2pPr>
      <a:lvl3pPr marL="896423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3pPr>
      <a:lvl4pPr marL="1344634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4pPr>
      <a:lvl5pPr marL="1792846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5pPr>
      <a:lvl6pPr marL="2241059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6pPr>
      <a:lvl7pPr marL="2689269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7pPr>
      <a:lvl8pPr marL="3137480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8pPr>
      <a:lvl9pPr marL="3585693" algn="l" defTabSz="896423" rtl="0" eaLnBrk="1" latinLnBrk="0" hangingPunct="1">
        <a:defRPr sz="173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3">
          <p15:clr>
            <a:srgbClr val="5ACBF0"/>
          </p15:clr>
        </p15:guide>
        <p15:guide id="2" pos="173">
          <p15:clr>
            <a:srgbClr val="5ACBF0"/>
          </p15:clr>
        </p15:guide>
        <p15:guide id="3" pos="764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53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81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109">
          <p15:clr>
            <a:srgbClr val="5ACBF0"/>
          </p15:clr>
        </p15:guide>
        <p15:guide id="15" pos="7661">
          <p15:clr>
            <a:srgbClr val="5ACBF0"/>
          </p15:clr>
        </p15:guide>
        <p15:guide id="16" pos="294">
          <p15:clr>
            <a:srgbClr val="C35EA4"/>
          </p15:clr>
        </p15:guide>
        <p15:guide id="17" pos="7541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43">
          <p15:clr>
            <a:srgbClr val="5ACBF0"/>
          </p15:clr>
        </p15:guide>
        <p15:guide id="25" orient="horz" pos="283">
          <p15:clr>
            <a:srgbClr val="C35EA4"/>
          </p15:clr>
        </p15:guide>
        <p15:guide id="26" orient="horz" pos="4123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9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rtificial intelligenc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2" t="5732" r="4759"/>
          <a:stretch/>
        </p:blipFill>
        <p:spPr bwMode="auto">
          <a:xfrm>
            <a:off x="6272482" y="1170041"/>
            <a:ext cx="5652214" cy="568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468" y="404278"/>
            <a:ext cx="8559805" cy="1792850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Custom Decision Service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Contextual Bandits as Service</a:t>
            </a: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3137" dirty="0"/>
            </a:br>
            <a:br>
              <a:rPr lang="en-US" sz="2400" dirty="0"/>
            </a:br>
            <a:r>
              <a:rPr lang="en-US" sz="2400" dirty="0"/>
              <a:t>Microsoft Research NYC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696507" y="321365"/>
            <a:ext cx="1228189" cy="2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2C1E-9E97-40B4-BF41-7ACA779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APIs | JavaScript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EFF5F-7077-445B-8BEB-77C0E47E215F}"/>
              </a:ext>
            </a:extLst>
          </p:cNvPr>
          <p:cNvSpPr/>
          <p:nvPr/>
        </p:nvSpPr>
        <p:spPr>
          <a:xfrm>
            <a:off x="118415" y="1301620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Browser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0A337-EFD3-4A8F-A68B-E370AAB8C573}"/>
              </a:ext>
            </a:extLst>
          </p:cNvPr>
          <p:cNvSpPr/>
          <p:nvPr/>
        </p:nvSpPr>
        <p:spPr>
          <a:xfrm>
            <a:off x="3242887" y="1301620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 Decision Service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9AF8586-C81A-4EEE-9452-6B4F3F9AEB39}"/>
              </a:ext>
            </a:extLst>
          </p:cNvPr>
          <p:cNvCxnSpPr>
            <a:cxnSpLocks/>
          </p:cNvCxnSpPr>
          <p:nvPr/>
        </p:nvCxnSpPr>
        <p:spPr>
          <a:xfrm>
            <a:off x="686370" y="2761689"/>
            <a:ext cx="1562236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2D372DE-C9AA-F44A-B53D-FFC08EC50FCF}"/>
              </a:ext>
            </a:extLst>
          </p:cNvPr>
          <p:cNvSpPr txBox="1"/>
          <p:nvPr/>
        </p:nvSpPr>
        <p:spPr>
          <a:xfrm>
            <a:off x="10454910" y="6093303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2B13482-EAC1-F844-8478-DB1D2E0E7C3E}"/>
              </a:ext>
            </a:extLst>
          </p:cNvPr>
          <p:cNvSpPr/>
          <p:nvPr/>
        </p:nvSpPr>
        <p:spPr>
          <a:xfrm>
            <a:off x="1680651" y="1301620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Landing Page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1AF948-6B06-9346-A3CC-72DE7A9670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86370" y="2326343"/>
            <a:ext cx="0" cy="408089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0C06240-E1DB-7947-9E40-58C9A6AE0DFC}"/>
              </a:ext>
            </a:extLst>
          </p:cNvPr>
          <p:cNvSpPr/>
          <p:nvPr/>
        </p:nvSpPr>
        <p:spPr>
          <a:xfrm>
            <a:off x="4759862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Action Set Endpoint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7F4C10-73AA-C44F-9C8F-01387065D389}"/>
              </a:ext>
            </a:extLst>
          </p:cNvPr>
          <p:cNvSpPr/>
          <p:nvPr/>
        </p:nvSpPr>
        <p:spPr>
          <a:xfrm>
            <a:off x="7839073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Action Endpoint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52AF1E-75C5-3049-9862-C80711921F95}"/>
              </a:ext>
            </a:extLst>
          </p:cNvPr>
          <p:cNvSpPr/>
          <p:nvPr/>
        </p:nvSpPr>
        <p:spPr>
          <a:xfrm>
            <a:off x="6276837" y="1301620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RSS Feed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2AA6EA-F31A-5C48-B8B5-730D5FF8C809}"/>
              </a:ext>
            </a:extLst>
          </p:cNvPr>
          <p:cNvSpPr/>
          <p:nvPr/>
        </p:nvSpPr>
        <p:spPr>
          <a:xfrm>
            <a:off x="9356048" y="1301619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505050"/>
                </a:solidFill>
                <a:latin typeface="Segoe UI Semilight"/>
              </a:rPr>
              <a:t>Article Page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FD0F42-6394-C843-9106-7C10B8C741B2}"/>
              </a:ext>
            </a:extLst>
          </p:cNvPr>
          <p:cNvSpPr/>
          <p:nvPr/>
        </p:nvSpPr>
        <p:spPr>
          <a:xfrm>
            <a:off x="10918286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Cognitive Services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C5E1279-F80C-8C40-8680-1D0B75782DE4}"/>
              </a:ext>
            </a:extLst>
          </p:cNvPr>
          <p:cNvCxnSpPr>
            <a:cxnSpLocks/>
          </p:cNvCxnSpPr>
          <p:nvPr/>
        </p:nvCxnSpPr>
        <p:spPr>
          <a:xfrm>
            <a:off x="2264317" y="2326342"/>
            <a:ext cx="0" cy="539299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B9FB95-C265-3C43-9928-2C14C9FB22CC}"/>
              </a:ext>
            </a:extLst>
          </p:cNvPr>
          <p:cNvCxnSpPr>
            <a:cxnSpLocks/>
          </p:cNvCxnSpPr>
          <p:nvPr/>
        </p:nvCxnSpPr>
        <p:spPr>
          <a:xfrm>
            <a:off x="5331198" y="2335116"/>
            <a:ext cx="0" cy="130630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CA8FC54-B7A0-294F-B0CE-AB1D1A6E6E3E}"/>
              </a:ext>
            </a:extLst>
          </p:cNvPr>
          <p:cNvCxnSpPr>
            <a:cxnSpLocks/>
          </p:cNvCxnSpPr>
          <p:nvPr/>
        </p:nvCxnSpPr>
        <p:spPr>
          <a:xfrm>
            <a:off x="3793712" y="2335116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1E33E0A-6C8C-274D-AA0B-A323969CCAEE}"/>
              </a:ext>
            </a:extLst>
          </p:cNvPr>
          <p:cNvCxnSpPr>
            <a:cxnSpLocks/>
          </p:cNvCxnSpPr>
          <p:nvPr/>
        </p:nvCxnSpPr>
        <p:spPr>
          <a:xfrm>
            <a:off x="8384152" y="2335116"/>
            <a:ext cx="8206" cy="3607837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CE79CB-0840-E14C-963E-81D9D365CA4C}"/>
              </a:ext>
            </a:extLst>
          </p:cNvPr>
          <p:cNvCxnSpPr>
            <a:cxnSpLocks/>
          </p:cNvCxnSpPr>
          <p:nvPr/>
        </p:nvCxnSpPr>
        <p:spPr>
          <a:xfrm>
            <a:off x="6855212" y="2326342"/>
            <a:ext cx="0" cy="1315074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434E2-815E-0E4B-8941-0046EB8D25E0}"/>
              </a:ext>
            </a:extLst>
          </p:cNvPr>
          <p:cNvCxnSpPr>
            <a:cxnSpLocks/>
          </p:cNvCxnSpPr>
          <p:nvPr/>
        </p:nvCxnSpPr>
        <p:spPr>
          <a:xfrm flipH="1">
            <a:off x="9921297" y="2326342"/>
            <a:ext cx="2707" cy="2262077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78DB14-1381-3142-B69A-662E2B75572D}"/>
              </a:ext>
            </a:extLst>
          </p:cNvPr>
          <p:cNvCxnSpPr>
            <a:cxnSpLocks/>
          </p:cNvCxnSpPr>
          <p:nvPr/>
        </p:nvCxnSpPr>
        <p:spPr>
          <a:xfrm>
            <a:off x="11463610" y="2335116"/>
            <a:ext cx="0" cy="324112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2178C3-FEF1-5C47-A69C-85C07C43BD48}"/>
              </a:ext>
            </a:extLst>
          </p:cNvPr>
          <p:cNvCxnSpPr>
            <a:cxnSpLocks/>
          </p:cNvCxnSpPr>
          <p:nvPr/>
        </p:nvCxnSpPr>
        <p:spPr>
          <a:xfrm flipV="1">
            <a:off x="686370" y="3252998"/>
            <a:ext cx="3101841" cy="2305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9924BDC-4B8A-9845-9BDF-FCDBFB94D99A}"/>
              </a:ext>
            </a:extLst>
          </p:cNvPr>
          <p:cNvCxnSpPr>
            <a:cxnSpLocks/>
          </p:cNvCxnSpPr>
          <p:nvPr/>
        </p:nvCxnSpPr>
        <p:spPr>
          <a:xfrm flipV="1">
            <a:off x="3799214" y="3254152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56B5DCB-D45E-D64A-87C1-ABD0A8A5A1E8}"/>
              </a:ext>
            </a:extLst>
          </p:cNvPr>
          <p:cNvCxnSpPr>
            <a:cxnSpLocks/>
          </p:cNvCxnSpPr>
          <p:nvPr/>
        </p:nvCxnSpPr>
        <p:spPr>
          <a:xfrm flipV="1">
            <a:off x="5336699" y="3252998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4C96C1C-41E4-3F49-AEEE-F97DD05ED867}"/>
              </a:ext>
            </a:extLst>
          </p:cNvPr>
          <p:cNvCxnSpPr>
            <a:cxnSpLocks/>
          </p:cNvCxnSpPr>
          <p:nvPr/>
        </p:nvCxnSpPr>
        <p:spPr>
          <a:xfrm flipH="1" flipV="1">
            <a:off x="5332958" y="3616963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FDD0A9-9D4A-6A4F-BB30-1234B7982723}"/>
              </a:ext>
            </a:extLst>
          </p:cNvPr>
          <p:cNvCxnSpPr>
            <a:cxnSpLocks/>
          </p:cNvCxnSpPr>
          <p:nvPr/>
        </p:nvCxnSpPr>
        <p:spPr>
          <a:xfrm flipH="1" flipV="1">
            <a:off x="3794801" y="3616963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8B4B7B-21D7-714A-88A9-B9DA8BA06772}"/>
              </a:ext>
            </a:extLst>
          </p:cNvPr>
          <p:cNvCxnSpPr>
            <a:cxnSpLocks/>
          </p:cNvCxnSpPr>
          <p:nvPr/>
        </p:nvCxnSpPr>
        <p:spPr>
          <a:xfrm flipV="1">
            <a:off x="3807515" y="4005381"/>
            <a:ext cx="4576882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2E25BE-0014-C347-B4AD-DD9B9530478C}"/>
              </a:ext>
            </a:extLst>
          </p:cNvPr>
          <p:cNvCxnSpPr>
            <a:cxnSpLocks/>
          </p:cNvCxnSpPr>
          <p:nvPr/>
        </p:nvCxnSpPr>
        <p:spPr>
          <a:xfrm flipV="1">
            <a:off x="8384397" y="4005380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D7D8EF0-9470-AA40-93F8-7698C7CC86CA}"/>
              </a:ext>
            </a:extLst>
          </p:cNvPr>
          <p:cNvSpPr txBox="1"/>
          <p:nvPr/>
        </p:nvSpPr>
        <p:spPr>
          <a:xfrm>
            <a:off x="3849548" y="2865642"/>
            <a:ext cx="142750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 = </a:t>
            </a:r>
            <a:r>
              <a:rPr lang="en-US" sz="1600" dirty="0">
                <a:solidFill>
                  <a:schemeClr val="accent2"/>
                </a:solidFill>
              </a:rPr>
              <a:t>video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21C2EC-2CE6-BA45-B3D1-4FA3EABE6954}"/>
              </a:ext>
            </a:extLst>
          </p:cNvPr>
          <p:cNvSpPr txBox="1"/>
          <p:nvPr/>
        </p:nvSpPr>
        <p:spPr>
          <a:xfrm>
            <a:off x="5263253" y="2865642"/>
            <a:ext cx="16882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http://../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rss.xml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B1F7CA-2DC8-724D-9250-9F0B8E25B6B1}"/>
              </a:ext>
            </a:extLst>
          </p:cNvPr>
          <p:cNvSpPr txBox="1"/>
          <p:nvPr/>
        </p:nvSpPr>
        <p:spPr>
          <a:xfrm>
            <a:off x="5449504" y="3244936"/>
            <a:ext cx="117878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RSS Items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E94AC1-BD94-154C-A60B-D19285DC7811}"/>
              </a:ext>
            </a:extLst>
          </p:cNvPr>
          <p:cNvSpPr txBox="1"/>
          <p:nvPr/>
        </p:nvSpPr>
        <p:spPr>
          <a:xfrm>
            <a:off x="4087219" y="3244936"/>
            <a:ext cx="9864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B2FB650-F324-C046-B086-6B2073B35EEE}"/>
              </a:ext>
            </a:extLst>
          </p:cNvPr>
          <p:cNvSpPr txBox="1"/>
          <p:nvPr/>
        </p:nvSpPr>
        <p:spPr>
          <a:xfrm>
            <a:off x="4525147" y="3615902"/>
            <a:ext cx="314137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Id = http://.../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fashion.html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42E386-DD4B-8742-9B5E-01BE4A44BBEF}"/>
              </a:ext>
            </a:extLst>
          </p:cNvPr>
          <p:cNvSpPr txBox="1"/>
          <p:nvPr/>
        </p:nvSpPr>
        <p:spPr>
          <a:xfrm>
            <a:off x="8802379" y="3641416"/>
            <a:ext cx="69955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URL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7ED5D0-2D2D-5D41-A533-73EDAA1546E9}"/>
              </a:ext>
            </a:extLst>
          </p:cNvPr>
          <p:cNvCxnSpPr>
            <a:cxnSpLocks/>
          </p:cNvCxnSpPr>
          <p:nvPr/>
        </p:nvCxnSpPr>
        <p:spPr>
          <a:xfrm flipH="1" flipV="1">
            <a:off x="8385308" y="4482987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2423C20-F93F-3B45-9062-93159E3355C0}"/>
              </a:ext>
            </a:extLst>
          </p:cNvPr>
          <p:cNvSpPr txBox="1"/>
          <p:nvPr/>
        </p:nvSpPr>
        <p:spPr>
          <a:xfrm>
            <a:off x="9023701" y="4588419"/>
            <a:ext cx="204286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Text / Image / Video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A82C591-2782-3A48-BCF4-822E5C4A0347}"/>
              </a:ext>
            </a:extLst>
          </p:cNvPr>
          <p:cNvCxnSpPr>
            <a:cxnSpLocks/>
          </p:cNvCxnSpPr>
          <p:nvPr/>
        </p:nvCxnSpPr>
        <p:spPr>
          <a:xfrm flipV="1">
            <a:off x="8400320" y="5000053"/>
            <a:ext cx="3063290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1489C54-F824-A743-AD1C-7FB631F0E686}"/>
              </a:ext>
            </a:extLst>
          </p:cNvPr>
          <p:cNvCxnSpPr>
            <a:cxnSpLocks/>
          </p:cNvCxnSpPr>
          <p:nvPr/>
        </p:nvCxnSpPr>
        <p:spPr>
          <a:xfrm flipH="1">
            <a:off x="8385308" y="5517118"/>
            <a:ext cx="3078302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62ED726-2E36-EF40-B084-B231852BEB6B}"/>
              </a:ext>
            </a:extLst>
          </p:cNvPr>
          <p:cNvSpPr txBox="1"/>
          <p:nvPr/>
        </p:nvSpPr>
        <p:spPr>
          <a:xfrm>
            <a:off x="8802379" y="5059173"/>
            <a:ext cx="251601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Entities / Celebs / OCR /...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C74D04-BD28-8648-9AED-476E03B9BABB}"/>
              </a:ext>
            </a:extLst>
          </p:cNvPr>
          <p:cNvCxnSpPr>
            <a:cxnSpLocks/>
          </p:cNvCxnSpPr>
          <p:nvPr/>
        </p:nvCxnSpPr>
        <p:spPr>
          <a:xfrm flipH="1">
            <a:off x="3807515" y="5823132"/>
            <a:ext cx="4585088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C255BA0-A110-924D-A045-681EF644B131}"/>
              </a:ext>
            </a:extLst>
          </p:cNvPr>
          <p:cNvSpPr txBox="1"/>
          <p:nvPr/>
        </p:nvSpPr>
        <p:spPr>
          <a:xfrm>
            <a:off x="4763880" y="5417114"/>
            <a:ext cx="264886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Dependent Features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2BE4A8-61FC-0349-BB89-749D8E5F5825}"/>
              </a:ext>
            </a:extLst>
          </p:cNvPr>
          <p:cNvSpPr txBox="1"/>
          <p:nvPr/>
        </p:nvSpPr>
        <p:spPr>
          <a:xfrm>
            <a:off x="894392" y="2865641"/>
            <a:ext cx="282147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GET 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/v2/rank/</a:t>
            </a:r>
            <a:r>
              <a:rPr lang="en-US" sz="1600" dirty="0">
                <a:solidFill>
                  <a:schemeClr val="accent5"/>
                </a:solidFill>
              </a:rPr>
              <a:t>app1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/</a:t>
            </a:r>
            <a:r>
              <a:rPr lang="en-US" sz="1600" dirty="0">
                <a:solidFill>
                  <a:schemeClr val="accent2"/>
                </a:solidFill>
              </a:rPr>
              <a:t>video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FF610A-13F4-9E42-9E33-A3A2D54FA858}"/>
              </a:ext>
            </a:extLst>
          </p:cNvPr>
          <p:cNvCxnSpPr>
            <a:cxnSpLocks/>
          </p:cNvCxnSpPr>
          <p:nvPr/>
        </p:nvCxnSpPr>
        <p:spPr>
          <a:xfrm flipH="1">
            <a:off x="686370" y="6179182"/>
            <a:ext cx="3101841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6CAABA6-832C-214B-8148-A10ADE6EE455}"/>
              </a:ext>
            </a:extLst>
          </p:cNvPr>
          <p:cNvSpPr txBox="1"/>
          <p:nvPr/>
        </p:nvSpPr>
        <p:spPr>
          <a:xfrm>
            <a:off x="1368944" y="5762354"/>
            <a:ext cx="173669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JSONP / Ranking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1CAFEEA-20D5-8246-9B82-D101B733D8E6}"/>
              </a:ext>
            </a:extLst>
          </p:cNvPr>
          <p:cNvSpPr txBox="1"/>
          <p:nvPr/>
        </p:nvSpPr>
        <p:spPr>
          <a:xfrm>
            <a:off x="8723030" y="4121053"/>
            <a:ext cx="85824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125255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2" grpId="0" animBg="1"/>
      <p:bldP spid="51" grpId="0" animBg="1"/>
      <p:bldP spid="52" grpId="0" animBg="1"/>
      <p:bldP spid="55" grpId="0" animBg="1"/>
      <p:bldP spid="57" grpId="0" animBg="1"/>
      <p:bldP spid="61" grpId="0" animBg="1"/>
      <p:bldP spid="48" grpId="0"/>
      <p:bldP spid="94" grpId="0"/>
      <p:bldP spid="95" grpId="0"/>
      <p:bldP spid="96" grpId="0"/>
      <p:bldP spid="97" grpId="0"/>
      <p:bldP spid="98" grpId="0"/>
      <p:bldP spid="104" grpId="0"/>
      <p:bldP spid="111" grpId="0"/>
      <p:bldP spid="114" grpId="0"/>
      <p:bldP spid="115" grpId="0"/>
      <p:bldP spid="121" grpId="0"/>
      <p:bldP spid="1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2C1E-9E97-40B4-BF41-7ACA779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APIs | JavaScript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EFF5F-7077-445B-8BEB-77C0E47E215F}"/>
              </a:ext>
            </a:extLst>
          </p:cNvPr>
          <p:cNvSpPr/>
          <p:nvPr/>
        </p:nvSpPr>
        <p:spPr>
          <a:xfrm>
            <a:off x="118415" y="1301620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Application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0A337-EFD3-4A8F-A68B-E370AAB8C573}"/>
              </a:ext>
            </a:extLst>
          </p:cNvPr>
          <p:cNvSpPr/>
          <p:nvPr/>
        </p:nvSpPr>
        <p:spPr>
          <a:xfrm>
            <a:off x="3242887" y="1301620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 Decision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72DE-C9AA-F44A-B53D-FFC08EC50FCF}"/>
              </a:ext>
            </a:extLst>
          </p:cNvPr>
          <p:cNvSpPr txBox="1"/>
          <p:nvPr/>
        </p:nvSpPr>
        <p:spPr>
          <a:xfrm>
            <a:off x="10454910" y="6093303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1AF948-6B06-9346-A3CC-72DE7A9670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86370" y="2326343"/>
            <a:ext cx="0" cy="408089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0C06240-E1DB-7947-9E40-58C9A6AE0DFC}"/>
              </a:ext>
            </a:extLst>
          </p:cNvPr>
          <p:cNvSpPr/>
          <p:nvPr/>
        </p:nvSpPr>
        <p:spPr>
          <a:xfrm>
            <a:off x="4759862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Action Set Endpoint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7F4C10-73AA-C44F-9C8F-01387065D389}"/>
              </a:ext>
            </a:extLst>
          </p:cNvPr>
          <p:cNvSpPr/>
          <p:nvPr/>
        </p:nvSpPr>
        <p:spPr>
          <a:xfrm>
            <a:off x="7839073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Action Endpoint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52AF1E-75C5-3049-9862-C80711921F95}"/>
              </a:ext>
            </a:extLst>
          </p:cNvPr>
          <p:cNvSpPr/>
          <p:nvPr/>
        </p:nvSpPr>
        <p:spPr>
          <a:xfrm>
            <a:off x="6276837" y="1301620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RSS Feed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82AA6EA-F31A-5C48-B8B5-730D5FF8C809}"/>
              </a:ext>
            </a:extLst>
          </p:cNvPr>
          <p:cNvSpPr/>
          <p:nvPr/>
        </p:nvSpPr>
        <p:spPr>
          <a:xfrm>
            <a:off x="9356048" y="1301619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505050"/>
                </a:solidFill>
                <a:latin typeface="Segoe UI Semilight"/>
              </a:rPr>
              <a:t>Article Page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CFD0F42-6394-C843-9106-7C10B8C741B2}"/>
              </a:ext>
            </a:extLst>
          </p:cNvPr>
          <p:cNvSpPr/>
          <p:nvPr/>
        </p:nvSpPr>
        <p:spPr>
          <a:xfrm>
            <a:off x="10918286" y="1301620"/>
            <a:ext cx="1090649" cy="10334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Segoe UI Semilight"/>
              </a:rPr>
              <a:t>Cognitive Services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2B9FB95-C265-3C43-9928-2C14C9FB22CC}"/>
              </a:ext>
            </a:extLst>
          </p:cNvPr>
          <p:cNvCxnSpPr>
            <a:cxnSpLocks/>
          </p:cNvCxnSpPr>
          <p:nvPr/>
        </p:nvCxnSpPr>
        <p:spPr>
          <a:xfrm>
            <a:off x="5331198" y="2335116"/>
            <a:ext cx="0" cy="1306300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CA8FC54-B7A0-294F-B0CE-AB1D1A6E6E3E}"/>
              </a:ext>
            </a:extLst>
          </p:cNvPr>
          <p:cNvCxnSpPr>
            <a:cxnSpLocks/>
          </p:cNvCxnSpPr>
          <p:nvPr/>
        </p:nvCxnSpPr>
        <p:spPr>
          <a:xfrm>
            <a:off x="3793712" y="2335116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1E33E0A-6C8C-274D-AA0B-A323969CCAEE}"/>
              </a:ext>
            </a:extLst>
          </p:cNvPr>
          <p:cNvCxnSpPr>
            <a:cxnSpLocks/>
          </p:cNvCxnSpPr>
          <p:nvPr/>
        </p:nvCxnSpPr>
        <p:spPr>
          <a:xfrm>
            <a:off x="8384152" y="2335116"/>
            <a:ext cx="8206" cy="3607837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9CE79CB-0840-E14C-963E-81D9D365CA4C}"/>
              </a:ext>
            </a:extLst>
          </p:cNvPr>
          <p:cNvCxnSpPr>
            <a:cxnSpLocks/>
          </p:cNvCxnSpPr>
          <p:nvPr/>
        </p:nvCxnSpPr>
        <p:spPr>
          <a:xfrm>
            <a:off x="6855212" y="2326342"/>
            <a:ext cx="0" cy="1315074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B0434E2-815E-0E4B-8941-0046EB8D25E0}"/>
              </a:ext>
            </a:extLst>
          </p:cNvPr>
          <p:cNvCxnSpPr>
            <a:cxnSpLocks/>
          </p:cNvCxnSpPr>
          <p:nvPr/>
        </p:nvCxnSpPr>
        <p:spPr>
          <a:xfrm flipH="1">
            <a:off x="9921297" y="2326342"/>
            <a:ext cx="2707" cy="2262077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878DB14-1381-3142-B69A-662E2B75572D}"/>
              </a:ext>
            </a:extLst>
          </p:cNvPr>
          <p:cNvCxnSpPr>
            <a:cxnSpLocks/>
          </p:cNvCxnSpPr>
          <p:nvPr/>
        </p:nvCxnSpPr>
        <p:spPr>
          <a:xfrm>
            <a:off x="11463610" y="2335116"/>
            <a:ext cx="0" cy="324112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2178C3-FEF1-5C47-A69C-85C07C43BD48}"/>
              </a:ext>
            </a:extLst>
          </p:cNvPr>
          <p:cNvCxnSpPr>
            <a:cxnSpLocks/>
          </p:cNvCxnSpPr>
          <p:nvPr/>
        </p:nvCxnSpPr>
        <p:spPr>
          <a:xfrm flipV="1">
            <a:off x="686370" y="3252998"/>
            <a:ext cx="3101841" cy="2305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9924BDC-4B8A-9845-9BDF-FCDBFB94D99A}"/>
              </a:ext>
            </a:extLst>
          </p:cNvPr>
          <p:cNvCxnSpPr>
            <a:cxnSpLocks/>
          </p:cNvCxnSpPr>
          <p:nvPr/>
        </p:nvCxnSpPr>
        <p:spPr>
          <a:xfrm flipV="1">
            <a:off x="3799214" y="3254152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56B5DCB-D45E-D64A-87C1-ABD0A8A5A1E8}"/>
              </a:ext>
            </a:extLst>
          </p:cNvPr>
          <p:cNvCxnSpPr>
            <a:cxnSpLocks/>
          </p:cNvCxnSpPr>
          <p:nvPr/>
        </p:nvCxnSpPr>
        <p:spPr>
          <a:xfrm flipV="1">
            <a:off x="5336699" y="3252998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4C96C1C-41E4-3F49-AEEE-F97DD05ED867}"/>
              </a:ext>
            </a:extLst>
          </p:cNvPr>
          <p:cNvCxnSpPr>
            <a:cxnSpLocks/>
          </p:cNvCxnSpPr>
          <p:nvPr/>
        </p:nvCxnSpPr>
        <p:spPr>
          <a:xfrm flipH="1" flipV="1">
            <a:off x="5332958" y="3616963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FDD0A9-9D4A-6A4F-BB30-1234B7982723}"/>
              </a:ext>
            </a:extLst>
          </p:cNvPr>
          <p:cNvCxnSpPr>
            <a:cxnSpLocks/>
          </p:cNvCxnSpPr>
          <p:nvPr/>
        </p:nvCxnSpPr>
        <p:spPr>
          <a:xfrm flipH="1" flipV="1">
            <a:off x="3794801" y="3616963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98B4B7B-21D7-714A-88A9-B9DA8BA06772}"/>
              </a:ext>
            </a:extLst>
          </p:cNvPr>
          <p:cNvCxnSpPr>
            <a:cxnSpLocks/>
          </p:cNvCxnSpPr>
          <p:nvPr/>
        </p:nvCxnSpPr>
        <p:spPr>
          <a:xfrm flipV="1">
            <a:off x="3807515" y="4005381"/>
            <a:ext cx="4576882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72E25BE-0014-C347-B4AD-DD9B9530478C}"/>
              </a:ext>
            </a:extLst>
          </p:cNvPr>
          <p:cNvCxnSpPr>
            <a:cxnSpLocks/>
          </p:cNvCxnSpPr>
          <p:nvPr/>
        </p:nvCxnSpPr>
        <p:spPr>
          <a:xfrm flipV="1">
            <a:off x="8384397" y="4005380"/>
            <a:ext cx="1523683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D7D8EF0-9470-AA40-93F8-7698C7CC86CA}"/>
              </a:ext>
            </a:extLst>
          </p:cNvPr>
          <p:cNvSpPr txBox="1"/>
          <p:nvPr/>
        </p:nvSpPr>
        <p:spPr>
          <a:xfrm>
            <a:off x="3849548" y="2865642"/>
            <a:ext cx="142750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 = </a:t>
            </a:r>
            <a:r>
              <a:rPr lang="en-US" sz="1600" dirty="0">
                <a:solidFill>
                  <a:schemeClr val="accent2"/>
                </a:solidFill>
              </a:rPr>
              <a:t>video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021C2EC-2CE6-BA45-B3D1-4FA3EABE6954}"/>
              </a:ext>
            </a:extLst>
          </p:cNvPr>
          <p:cNvSpPr txBox="1"/>
          <p:nvPr/>
        </p:nvSpPr>
        <p:spPr>
          <a:xfrm>
            <a:off x="5263253" y="2865642"/>
            <a:ext cx="168828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http://../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rss.xml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B1F7CA-2DC8-724D-9250-9F0B8E25B6B1}"/>
              </a:ext>
            </a:extLst>
          </p:cNvPr>
          <p:cNvSpPr txBox="1"/>
          <p:nvPr/>
        </p:nvSpPr>
        <p:spPr>
          <a:xfrm>
            <a:off x="5449504" y="3244936"/>
            <a:ext cx="1178784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RSS Items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2E94AC1-BD94-154C-A60B-D19285DC7811}"/>
              </a:ext>
            </a:extLst>
          </p:cNvPr>
          <p:cNvSpPr txBox="1"/>
          <p:nvPr/>
        </p:nvSpPr>
        <p:spPr>
          <a:xfrm>
            <a:off x="4087219" y="3244936"/>
            <a:ext cx="9864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B2FB650-F324-C046-B086-6B2073B35EEE}"/>
              </a:ext>
            </a:extLst>
          </p:cNvPr>
          <p:cNvSpPr txBox="1"/>
          <p:nvPr/>
        </p:nvSpPr>
        <p:spPr>
          <a:xfrm>
            <a:off x="4525147" y="3615902"/>
            <a:ext cx="314137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Id = http://.../</a:t>
            </a:r>
            <a:r>
              <a:rPr lang="en-US" sz="16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fashion.html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42E386-DD4B-8742-9B5E-01BE4A44BBEF}"/>
              </a:ext>
            </a:extLst>
          </p:cNvPr>
          <p:cNvSpPr txBox="1"/>
          <p:nvPr/>
        </p:nvSpPr>
        <p:spPr>
          <a:xfrm>
            <a:off x="8802379" y="3641416"/>
            <a:ext cx="69955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URL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97ED5D0-2D2D-5D41-A533-73EDAA1546E9}"/>
              </a:ext>
            </a:extLst>
          </p:cNvPr>
          <p:cNvCxnSpPr>
            <a:cxnSpLocks/>
          </p:cNvCxnSpPr>
          <p:nvPr/>
        </p:nvCxnSpPr>
        <p:spPr>
          <a:xfrm flipH="1" flipV="1">
            <a:off x="8385308" y="4482987"/>
            <a:ext cx="1520494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C2423C20-F93F-3B45-9062-93159E3355C0}"/>
              </a:ext>
            </a:extLst>
          </p:cNvPr>
          <p:cNvSpPr txBox="1"/>
          <p:nvPr/>
        </p:nvSpPr>
        <p:spPr>
          <a:xfrm>
            <a:off x="9023701" y="4588419"/>
            <a:ext cx="204286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Text / Image / Video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A82C591-2782-3A48-BCF4-822E5C4A0347}"/>
              </a:ext>
            </a:extLst>
          </p:cNvPr>
          <p:cNvCxnSpPr>
            <a:cxnSpLocks/>
          </p:cNvCxnSpPr>
          <p:nvPr/>
        </p:nvCxnSpPr>
        <p:spPr>
          <a:xfrm flipV="1">
            <a:off x="8400320" y="5000053"/>
            <a:ext cx="3063290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1489C54-F824-A743-AD1C-7FB631F0E686}"/>
              </a:ext>
            </a:extLst>
          </p:cNvPr>
          <p:cNvCxnSpPr>
            <a:cxnSpLocks/>
          </p:cNvCxnSpPr>
          <p:nvPr/>
        </p:nvCxnSpPr>
        <p:spPr>
          <a:xfrm flipH="1">
            <a:off x="8385308" y="5517118"/>
            <a:ext cx="3078302" cy="1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62ED726-2E36-EF40-B084-B231852BEB6B}"/>
              </a:ext>
            </a:extLst>
          </p:cNvPr>
          <p:cNvSpPr txBox="1"/>
          <p:nvPr/>
        </p:nvSpPr>
        <p:spPr>
          <a:xfrm>
            <a:off x="8802379" y="5059173"/>
            <a:ext cx="2516010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Entities / Celebs / OCR /...</a:t>
            </a:r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BFC74D04-BD28-8648-9AED-476E03B9BABB}"/>
              </a:ext>
            </a:extLst>
          </p:cNvPr>
          <p:cNvCxnSpPr>
            <a:cxnSpLocks/>
          </p:cNvCxnSpPr>
          <p:nvPr/>
        </p:nvCxnSpPr>
        <p:spPr>
          <a:xfrm flipH="1">
            <a:off x="3807515" y="5823132"/>
            <a:ext cx="4585088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EC255BA0-A110-924D-A045-681EF644B131}"/>
              </a:ext>
            </a:extLst>
          </p:cNvPr>
          <p:cNvSpPr txBox="1"/>
          <p:nvPr/>
        </p:nvSpPr>
        <p:spPr>
          <a:xfrm>
            <a:off x="4763880" y="5417114"/>
            <a:ext cx="264886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Action Dependent Features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72BE4A8-61FC-0349-BB89-749D8E5F5825}"/>
              </a:ext>
            </a:extLst>
          </p:cNvPr>
          <p:cNvSpPr txBox="1"/>
          <p:nvPr/>
        </p:nvSpPr>
        <p:spPr>
          <a:xfrm>
            <a:off x="1790929" y="2865641"/>
            <a:ext cx="80214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</a:t>
            </a:r>
            <a:endParaRPr lang="en-US" sz="1600" dirty="0">
              <a:solidFill>
                <a:schemeClr val="accent2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05FF610A-13F4-9E42-9E33-A3A2D54FA858}"/>
              </a:ext>
            </a:extLst>
          </p:cNvPr>
          <p:cNvCxnSpPr>
            <a:cxnSpLocks/>
          </p:cNvCxnSpPr>
          <p:nvPr/>
        </p:nvCxnSpPr>
        <p:spPr>
          <a:xfrm flipH="1">
            <a:off x="686370" y="6179182"/>
            <a:ext cx="3101841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6CAABA6-832C-214B-8148-A10ADE6EE455}"/>
              </a:ext>
            </a:extLst>
          </p:cNvPr>
          <p:cNvSpPr txBox="1"/>
          <p:nvPr/>
        </p:nvSpPr>
        <p:spPr>
          <a:xfrm>
            <a:off x="1790193" y="5762354"/>
            <a:ext cx="850233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1CAFEEA-20D5-8246-9B82-D101B733D8E6}"/>
              </a:ext>
            </a:extLst>
          </p:cNvPr>
          <p:cNvSpPr txBox="1"/>
          <p:nvPr/>
        </p:nvSpPr>
        <p:spPr>
          <a:xfrm>
            <a:off x="8723030" y="4121053"/>
            <a:ext cx="858248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055060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8CC-3296-45F4-88AB-198DD011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featurization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5084C-FB93-4A1A-B683-229167CD7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461873"/>
          </a:xfrm>
        </p:spPr>
        <p:txBody>
          <a:bodyPr numCol="2">
            <a:normAutofit/>
          </a:bodyPr>
          <a:lstStyle/>
          <a:p>
            <a:pPr marL="0" indent="0">
              <a:buNone/>
            </a:pPr>
            <a:r>
              <a:rPr lang="en-US" sz="3600" dirty="0"/>
              <a:t>HTML Extraction (SEO)</a:t>
            </a:r>
          </a:p>
          <a:p>
            <a:pPr lvl="1"/>
            <a:r>
              <a:rPr lang="en-US" sz="2800" dirty="0"/>
              <a:t>title</a:t>
            </a:r>
          </a:p>
          <a:p>
            <a:pPr lvl="1"/>
            <a:r>
              <a:rPr lang="en-US" sz="2800" dirty="0"/>
              <a:t>description</a:t>
            </a:r>
          </a:p>
          <a:p>
            <a:pPr lvl="1"/>
            <a:r>
              <a:rPr lang="en-US" sz="2800" dirty="0"/>
              <a:t>text</a:t>
            </a:r>
          </a:p>
          <a:p>
            <a:pPr lvl="1"/>
            <a:r>
              <a:rPr lang="en-US" sz="2800" dirty="0"/>
              <a:t>image</a:t>
            </a:r>
          </a:p>
          <a:p>
            <a:pPr lvl="1"/>
            <a:r>
              <a:rPr lang="en-US" sz="2800" dirty="0" err="1"/>
              <a:t>ds_id</a:t>
            </a:r>
            <a:endParaRPr lang="en-US" sz="2800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3600" dirty="0"/>
              <a:t>Cognitive Services</a:t>
            </a:r>
          </a:p>
          <a:p>
            <a:pPr lvl="1"/>
            <a:r>
              <a:rPr lang="en-US" sz="2800" dirty="0"/>
              <a:t>Text: Entities, Sentiment</a:t>
            </a:r>
          </a:p>
          <a:p>
            <a:pPr lvl="1"/>
            <a:r>
              <a:rPr lang="en-US" sz="2800" dirty="0"/>
              <a:t>Image: Vision, Emotion</a:t>
            </a:r>
          </a:p>
          <a:p>
            <a:pPr marL="224096" lvl="1" indent="0">
              <a:buNone/>
            </a:pPr>
            <a:r>
              <a:rPr lang="en-US" sz="3600" dirty="0"/>
              <a:t>User Features</a:t>
            </a:r>
          </a:p>
          <a:p>
            <a:pPr lvl="1"/>
            <a:r>
              <a:rPr lang="en-US" sz="2800" dirty="0"/>
              <a:t>Geo location (reverse IP)</a:t>
            </a:r>
          </a:p>
          <a:p>
            <a:pPr lvl="1"/>
            <a:r>
              <a:rPr lang="en-US" sz="2800" dirty="0"/>
              <a:t>Browser type</a:t>
            </a:r>
          </a:p>
          <a:p>
            <a:pPr lvl="1"/>
            <a:r>
              <a:rPr lang="en-US" sz="2800" dirty="0"/>
              <a:t>Referrer</a:t>
            </a:r>
          </a:p>
        </p:txBody>
      </p:sp>
    </p:spTree>
    <p:extLst>
      <p:ext uri="{BB962C8B-B14F-4D97-AF65-F5344CB8AC3E}">
        <p14:creationId xmlns:p14="http://schemas.microsoft.com/office/powerpoint/2010/main" val="39183819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22C1E-9E97-40B4-BF41-7ACA779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Auto-</a:t>
            </a:r>
            <a:r>
              <a:rPr lang="en-US" dirty="0" err="1"/>
              <a:t>featurization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EFF5F-7077-445B-8BEB-77C0E47E215F}"/>
              </a:ext>
            </a:extLst>
          </p:cNvPr>
          <p:cNvSpPr/>
          <p:nvPr/>
        </p:nvSpPr>
        <p:spPr>
          <a:xfrm>
            <a:off x="130138" y="1449378"/>
            <a:ext cx="1135910" cy="4257782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Browser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350E1-E438-4D49-A65C-5B0A83A7B151}"/>
              </a:ext>
            </a:extLst>
          </p:cNvPr>
          <p:cNvSpPr/>
          <p:nvPr/>
        </p:nvSpPr>
        <p:spPr>
          <a:xfrm>
            <a:off x="1871063" y="1449379"/>
            <a:ext cx="4773349" cy="4257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Custom Decision Service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B2AE5-3843-4967-8215-C865722EAD18}"/>
              </a:ext>
            </a:extLst>
          </p:cNvPr>
          <p:cNvSpPr/>
          <p:nvPr/>
        </p:nvSpPr>
        <p:spPr>
          <a:xfrm>
            <a:off x="7232329" y="1706508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Logic App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F5EE4D-4FB9-4949-81D3-E9BED51D20F0}"/>
              </a:ext>
            </a:extLst>
          </p:cNvPr>
          <p:cNvSpPr/>
          <p:nvPr/>
        </p:nvSpPr>
        <p:spPr>
          <a:xfrm>
            <a:off x="10142391" y="1706508"/>
            <a:ext cx="1782689" cy="7408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RSS Feed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823D9C-88A4-4322-8123-F0ACCAEAD3A7}"/>
              </a:ext>
            </a:extLst>
          </p:cNvPr>
          <p:cNvSpPr/>
          <p:nvPr/>
        </p:nvSpPr>
        <p:spPr>
          <a:xfrm>
            <a:off x="7232328" y="3929478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Logic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85039A-2331-4CF3-9906-26D441240E98}"/>
              </a:ext>
            </a:extLst>
          </p:cNvPr>
          <p:cNvSpPr/>
          <p:nvPr/>
        </p:nvSpPr>
        <p:spPr>
          <a:xfrm>
            <a:off x="8687360" y="2924208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Function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C12928-8FC4-4866-AEE0-FB8AACA394BE}"/>
              </a:ext>
            </a:extLst>
          </p:cNvPr>
          <p:cNvSpPr/>
          <p:nvPr/>
        </p:nvSpPr>
        <p:spPr>
          <a:xfrm>
            <a:off x="10142391" y="2924208"/>
            <a:ext cx="1782689" cy="74086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Article Page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25F2AA-E92A-4559-825C-6AA5831F5CC0}"/>
              </a:ext>
            </a:extLst>
          </p:cNvPr>
          <p:cNvSpPr/>
          <p:nvPr/>
        </p:nvSpPr>
        <p:spPr>
          <a:xfrm>
            <a:off x="8687360" y="3934103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Function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7BF71C-5F1A-4F11-91E9-1E2C25049543}"/>
              </a:ext>
            </a:extLst>
          </p:cNvPr>
          <p:cNvSpPr/>
          <p:nvPr/>
        </p:nvSpPr>
        <p:spPr>
          <a:xfrm>
            <a:off x="10142391" y="3934103"/>
            <a:ext cx="1805434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Cognitive Service Emotion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AC07F8-F559-48F1-B572-CB8BE02DF0F7}"/>
              </a:ext>
            </a:extLst>
          </p:cNvPr>
          <p:cNvSpPr/>
          <p:nvPr/>
        </p:nvSpPr>
        <p:spPr>
          <a:xfrm>
            <a:off x="8687360" y="4943998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Function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0A337-EFD3-4A8F-A68B-E370AAB8C573}"/>
              </a:ext>
            </a:extLst>
          </p:cNvPr>
          <p:cNvSpPr/>
          <p:nvPr/>
        </p:nvSpPr>
        <p:spPr>
          <a:xfrm>
            <a:off x="10142391" y="4943998"/>
            <a:ext cx="1805434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Cognitive Service Vision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9C4D44D-EE6F-4515-817B-E26474A3907B}"/>
              </a:ext>
            </a:extLst>
          </p:cNvPr>
          <p:cNvCxnSpPr>
            <a:cxnSpLocks/>
            <a:stCxn id="19" idx="3"/>
            <a:endCxn id="59" idx="1"/>
          </p:cNvCxnSpPr>
          <p:nvPr/>
        </p:nvCxnSpPr>
        <p:spPr>
          <a:xfrm flipV="1">
            <a:off x="8443738" y="2076639"/>
            <a:ext cx="243622" cy="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3C02AAE-7CAD-487D-BA1B-6BBA34686C30}"/>
              </a:ext>
            </a:extLst>
          </p:cNvPr>
          <p:cNvCxnSpPr>
            <a:cxnSpLocks/>
            <a:stCxn id="59" idx="3"/>
            <a:endCxn id="21" idx="1"/>
          </p:cNvCxnSpPr>
          <p:nvPr/>
        </p:nvCxnSpPr>
        <p:spPr>
          <a:xfrm>
            <a:off x="9898769" y="2076639"/>
            <a:ext cx="243622" cy="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5C947E3-874E-438E-8151-DEC2DAE09AE2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9898769" y="3294640"/>
            <a:ext cx="2436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2B01601-94CE-45E0-BC02-B77684107EA7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9898769" y="4304535"/>
            <a:ext cx="2436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895CDAD-3F2F-4D7E-82EE-726E57203C41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898769" y="5314430"/>
            <a:ext cx="2436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7">
            <a:extLst>
              <a:ext uri="{FF2B5EF4-FFF2-40B4-BE49-F238E27FC236}">
                <a16:creationId xmlns:a16="http://schemas.microsoft.com/office/drawing/2014/main" id="{CE04427A-959C-4DB6-AE95-C1A3AD2DCF13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8443737" y="3294640"/>
            <a:ext cx="243623" cy="100527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7">
            <a:extLst>
              <a:ext uri="{FF2B5EF4-FFF2-40B4-BE49-F238E27FC236}">
                <a16:creationId xmlns:a16="http://schemas.microsoft.com/office/drawing/2014/main" id="{E952D338-D916-4835-BC4B-FFB9CFDEF119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8443737" y="4299910"/>
            <a:ext cx="243623" cy="101452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D51F484-D953-4973-804C-50512FF3C52F}"/>
              </a:ext>
            </a:extLst>
          </p:cNvPr>
          <p:cNvCxnSpPr>
            <a:stCxn id="24" idx="3"/>
            <a:endCxn id="27" idx="1"/>
          </p:cNvCxnSpPr>
          <p:nvPr/>
        </p:nvCxnSpPr>
        <p:spPr>
          <a:xfrm>
            <a:off x="8443737" y="4299910"/>
            <a:ext cx="243623" cy="4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F4D1C9D-9663-4A22-9A74-32AFF433D7B5}"/>
              </a:ext>
            </a:extLst>
          </p:cNvPr>
          <p:cNvCxnSpPr>
            <a:cxnSpLocks/>
          </p:cNvCxnSpPr>
          <p:nvPr/>
        </p:nvCxnSpPr>
        <p:spPr>
          <a:xfrm>
            <a:off x="6888035" y="1449379"/>
            <a:ext cx="49744" cy="42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597114-BD7A-41ED-BFC5-63CF44A6A28E}"/>
              </a:ext>
            </a:extLst>
          </p:cNvPr>
          <p:cNvSpPr txBox="1"/>
          <p:nvPr/>
        </p:nvSpPr>
        <p:spPr>
          <a:xfrm>
            <a:off x="6156655" y="5892379"/>
            <a:ext cx="1688604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Public API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24B0D5-6EB6-44F5-9921-91FD8BF81B6E}"/>
              </a:ext>
            </a:extLst>
          </p:cNvPr>
          <p:cNvSpPr/>
          <p:nvPr/>
        </p:nvSpPr>
        <p:spPr>
          <a:xfrm>
            <a:off x="8687360" y="1706207"/>
            <a:ext cx="1211409" cy="7408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Function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550687-48E7-4315-84E5-DD89E7999E0A}"/>
              </a:ext>
            </a:extLst>
          </p:cNvPr>
          <p:cNvSpPr/>
          <p:nvPr/>
        </p:nvSpPr>
        <p:spPr>
          <a:xfrm>
            <a:off x="4212567" y="2671439"/>
            <a:ext cx="1673614" cy="740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 Set Endpoint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5931DE-C5F9-4DC1-BEA4-5DBCA1D60498}"/>
              </a:ext>
            </a:extLst>
          </p:cNvPr>
          <p:cNvSpPr/>
          <p:nvPr/>
        </p:nvSpPr>
        <p:spPr>
          <a:xfrm rot="16200000">
            <a:off x="5267615" y="2793737"/>
            <a:ext cx="740864" cy="496268"/>
          </a:xfrm>
          <a:prstGeom prst="rect">
            <a:avLst/>
          </a:prstGeom>
          <a:solidFill>
            <a:schemeClr val="accent2"/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Cache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F9B13AC-4B22-43B4-A502-94CC6D206A3B}"/>
              </a:ext>
            </a:extLst>
          </p:cNvPr>
          <p:cNvCxnSpPr>
            <a:cxnSpLocks/>
          </p:cNvCxnSpPr>
          <p:nvPr/>
        </p:nvCxnSpPr>
        <p:spPr>
          <a:xfrm>
            <a:off x="1266048" y="2159681"/>
            <a:ext cx="605015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2C610B3-1320-4752-9B4A-87E286B6D81C}"/>
              </a:ext>
            </a:extLst>
          </p:cNvPr>
          <p:cNvSpPr/>
          <p:nvPr/>
        </p:nvSpPr>
        <p:spPr>
          <a:xfrm>
            <a:off x="2318712" y="4682437"/>
            <a:ext cx="1279968" cy="740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ML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4877EA-64B2-4106-A6D7-300C5614863C}"/>
              </a:ext>
            </a:extLst>
          </p:cNvPr>
          <p:cNvSpPr/>
          <p:nvPr/>
        </p:nvSpPr>
        <p:spPr>
          <a:xfrm>
            <a:off x="2320019" y="2671438"/>
            <a:ext cx="1279968" cy="740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User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Features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F8F21F9-CD27-4E5B-BC87-CC46B06B042A}"/>
              </a:ext>
            </a:extLst>
          </p:cNvPr>
          <p:cNvSpPr/>
          <p:nvPr/>
        </p:nvSpPr>
        <p:spPr>
          <a:xfrm>
            <a:off x="4212567" y="3924062"/>
            <a:ext cx="1673614" cy="7408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Action Endpoint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BBCBD70-502A-4A1B-8CF6-BD87C175E515}"/>
              </a:ext>
            </a:extLst>
          </p:cNvPr>
          <p:cNvSpPr/>
          <p:nvPr/>
        </p:nvSpPr>
        <p:spPr>
          <a:xfrm rot="16200000">
            <a:off x="5267615" y="4046360"/>
            <a:ext cx="740864" cy="496268"/>
          </a:xfrm>
          <a:prstGeom prst="rect">
            <a:avLst/>
          </a:prstGeom>
          <a:solidFill>
            <a:schemeClr val="accent2"/>
          </a:solidFill>
          <a:ln>
            <a:solidFill>
              <a:srgbClr val="005A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Cache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4AB8A1B2-CD00-48B1-86D7-8E85CF9284E8}"/>
              </a:ext>
            </a:extLst>
          </p:cNvPr>
          <p:cNvCxnSpPr>
            <a:cxnSpLocks/>
            <a:stCxn id="17" idx="2"/>
            <a:endCxn id="101" idx="0"/>
          </p:cNvCxnSpPr>
          <p:nvPr/>
        </p:nvCxnSpPr>
        <p:spPr>
          <a:xfrm>
            <a:off x="5049374" y="3412303"/>
            <a:ext cx="0" cy="51175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37ABBB0-D58E-4451-AD57-0EC5206A4537}"/>
              </a:ext>
            </a:extLst>
          </p:cNvPr>
          <p:cNvCxnSpPr>
            <a:cxnSpLocks/>
            <a:stCxn id="101" idx="2"/>
            <a:endCxn id="92" idx="3"/>
          </p:cNvCxnSpPr>
          <p:nvPr/>
        </p:nvCxnSpPr>
        <p:spPr>
          <a:xfrm rot="5400000">
            <a:off x="4130056" y="4133550"/>
            <a:ext cx="387943" cy="1450694"/>
          </a:xfrm>
          <a:prstGeom prst="curved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C9787692-CCFB-4A53-897B-34A6974B37DA}"/>
              </a:ext>
            </a:extLst>
          </p:cNvPr>
          <p:cNvCxnSpPr>
            <a:cxnSpLocks/>
            <a:stCxn id="17" idx="2"/>
            <a:endCxn id="92" idx="0"/>
          </p:cNvCxnSpPr>
          <p:nvPr/>
        </p:nvCxnSpPr>
        <p:spPr>
          <a:xfrm rot="5400000">
            <a:off x="3368968" y="3002031"/>
            <a:ext cx="1270134" cy="2090678"/>
          </a:xfrm>
          <a:prstGeom prst="curvedConnector3">
            <a:avLst>
              <a:gd name="adj1" fmla="val 22503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8A29CCF-2C72-4958-BD8F-399B4F8A0128}"/>
              </a:ext>
            </a:extLst>
          </p:cNvPr>
          <p:cNvCxnSpPr>
            <a:endCxn id="93" idx="0"/>
          </p:cNvCxnSpPr>
          <p:nvPr/>
        </p:nvCxnSpPr>
        <p:spPr>
          <a:xfrm>
            <a:off x="1871063" y="2159681"/>
            <a:ext cx="1088940" cy="511757"/>
          </a:xfrm>
          <a:prstGeom prst="curved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6">
            <a:extLst>
              <a:ext uri="{FF2B5EF4-FFF2-40B4-BE49-F238E27FC236}">
                <a16:creationId xmlns:a16="http://schemas.microsoft.com/office/drawing/2014/main" id="{FED9F047-CD66-4494-8210-8D42DA7FB89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1871063" y="2159680"/>
            <a:ext cx="3178311" cy="511759"/>
          </a:xfrm>
          <a:prstGeom prst="curvedConnector2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19AF8586-C81A-4EEE-9452-6B4F3F9AEB39}"/>
              </a:ext>
            </a:extLst>
          </p:cNvPr>
          <p:cNvCxnSpPr>
            <a:stCxn id="93" idx="2"/>
            <a:endCxn id="92" idx="0"/>
          </p:cNvCxnSpPr>
          <p:nvPr/>
        </p:nvCxnSpPr>
        <p:spPr>
          <a:xfrm flipH="1">
            <a:off x="2958696" y="3412302"/>
            <a:ext cx="1307" cy="12701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C7CAD426-919E-40A1-B305-9550F9AA8F19}"/>
              </a:ext>
            </a:extLst>
          </p:cNvPr>
          <p:cNvCxnSpPr/>
          <p:nvPr/>
        </p:nvCxnSpPr>
        <p:spPr>
          <a:xfrm flipH="1">
            <a:off x="1266047" y="5192866"/>
            <a:ext cx="598479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CA6EEA7-8769-4AF3-ACAA-AE96D4035D5A}"/>
              </a:ext>
            </a:extLst>
          </p:cNvPr>
          <p:cNvCxnSpPr>
            <a:stCxn id="16" idx="2"/>
            <a:endCxn id="19" idx="1"/>
          </p:cNvCxnSpPr>
          <p:nvPr/>
        </p:nvCxnSpPr>
        <p:spPr>
          <a:xfrm flipV="1">
            <a:off x="5886181" y="2076940"/>
            <a:ext cx="1346148" cy="96493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E8BD79F-235D-47FC-B271-4633329F5126}"/>
              </a:ext>
            </a:extLst>
          </p:cNvPr>
          <p:cNvCxnSpPr>
            <a:cxnSpLocks/>
            <a:stCxn id="102" idx="2"/>
            <a:endCxn id="24" idx="1"/>
          </p:cNvCxnSpPr>
          <p:nvPr/>
        </p:nvCxnSpPr>
        <p:spPr>
          <a:xfrm>
            <a:off x="5886181" y="4294494"/>
            <a:ext cx="1346147" cy="5416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02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7" grpId="0"/>
      <p:bldP spid="59" grpId="0" animBg="1"/>
      <p:bldP spid="17" grpId="0" animBg="1"/>
      <p:bldP spid="16" grpId="0" animBg="1"/>
      <p:bldP spid="92" grpId="0" animBg="1"/>
      <p:bldP spid="93" grpId="0" animBg="1"/>
      <p:bldP spid="101" grpId="0" animBg="1"/>
      <p:bldP spid="10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4761-5CBD-4362-924D-26E039BA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75C1D7-8AA0-4AF5-AD1C-E28CE62A8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5" y="1189176"/>
            <a:ext cx="11039852" cy="53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246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B4B55C-52C3-42B9-8573-C462F6C82676}"/>
              </a:ext>
            </a:extLst>
          </p:cNvPr>
          <p:cNvSpPr/>
          <p:nvPr/>
        </p:nvSpPr>
        <p:spPr>
          <a:xfrm>
            <a:off x="3348785" y="1189176"/>
            <a:ext cx="8369691" cy="545813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solidFill>
                  <a:srgbClr val="FFFFFF">
                    <a:alpha val="50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Decision Service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22C1E-9E97-40B4-BF41-7ACA779A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67397"/>
            <a:ext cx="11655840" cy="899665"/>
          </a:xfrm>
        </p:spPr>
        <p:txBody>
          <a:bodyPr/>
          <a:lstStyle/>
          <a:p>
            <a:r>
              <a:rPr lang="en-US" dirty="0"/>
              <a:t>Decision Service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EFF5F-7077-445B-8BEB-77C0E47E215F}"/>
              </a:ext>
            </a:extLst>
          </p:cNvPr>
          <p:cNvSpPr/>
          <p:nvPr/>
        </p:nvSpPr>
        <p:spPr>
          <a:xfrm>
            <a:off x="1166483" y="1314202"/>
            <a:ext cx="1135910" cy="102472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Your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30A337-EFD3-4A8F-A68B-E370AAB8C573}"/>
              </a:ext>
            </a:extLst>
          </p:cNvPr>
          <p:cNvSpPr/>
          <p:nvPr/>
        </p:nvSpPr>
        <p:spPr>
          <a:xfrm>
            <a:off x="3678899" y="1285778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FrontEnd</a:t>
            </a:r>
            <a:endParaRPr lang="en-US" sz="1700" dirty="0">
              <a:solidFill>
                <a:srgbClr val="FFFFFF"/>
              </a:solidFill>
              <a:latin typeface="Segoe UI Semi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-or-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ClientLib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D372DE-C9AA-F44A-B53D-FFC08EC50FCF}"/>
              </a:ext>
            </a:extLst>
          </p:cNvPr>
          <p:cNvSpPr txBox="1"/>
          <p:nvPr/>
        </p:nvSpPr>
        <p:spPr>
          <a:xfrm>
            <a:off x="10367306" y="6088916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1AF948-6B06-9346-A3CC-72DE7A9670B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734438" y="2338925"/>
            <a:ext cx="0" cy="4080892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CA8FC54-B7A0-294F-B0CE-AB1D1A6E6E3E}"/>
              </a:ext>
            </a:extLst>
          </p:cNvPr>
          <p:cNvCxnSpPr>
            <a:cxnSpLocks/>
          </p:cNvCxnSpPr>
          <p:nvPr/>
        </p:nvCxnSpPr>
        <p:spPr>
          <a:xfrm>
            <a:off x="4229724" y="2319274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02178C3-FEF1-5C47-A69C-85C07C43BD48}"/>
              </a:ext>
            </a:extLst>
          </p:cNvPr>
          <p:cNvCxnSpPr>
            <a:cxnSpLocks/>
          </p:cNvCxnSpPr>
          <p:nvPr/>
        </p:nvCxnSpPr>
        <p:spPr>
          <a:xfrm>
            <a:off x="1755481" y="2701608"/>
            <a:ext cx="2474243" cy="23113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672BE4A8-61FC-0349-BB89-749D8E5F5825}"/>
              </a:ext>
            </a:extLst>
          </p:cNvPr>
          <p:cNvSpPr txBox="1"/>
          <p:nvPr/>
        </p:nvSpPr>
        <p:spPr>
          <a:xfrm>
            <a:off x="2295693" y="2998790"/>
            <a:ext cx="933589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C6DA212-F342-446A-B067-711681410239}"/>
              </a:ext>
            </a:extLst>
          </p:cNvPr>
          <p:cNvCxnSpPr>
            <a:cxnSpLocks/>
          </p:cNvCxnSpPr>
          <p:nvPr/>
        </p:nvCxnSpPr>
        <p:spPr>
          <a:xfrm flipH="1">
            <a:off x="1734438" y="3381343"/>
            <a:ext cx="2495287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A3C579A-89D8-4416-B272-A68B2ACEE4F3}"/>
              </a:ext>
            </a:extLst>
          </p:cNvPr>
          <p:cNvSpPr txBox="1"/>
          <p:nvPr/>
        </p:nvSpPr>
        <p:spPr>
          <a:xfrm>
            <a:off x="1820408" y="2311948"/>
            <a:ext cx="1977657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Rank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(Actions, Features)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04E98C-AAF8-4E7B-A4F3-C6BF33B971A0}"/>
              </a:ext>
            </a:extLst>
          </p:cNvPr>
          <p:cNvSpPr/>
          <p:nvPr/>
        </p:nvSpPr>
        <p:spPr>
          <a:xfrm>
            <a:off x="6336897" y="1285778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Join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FAB6F9-1DA5-4EE9-839C-62E6165AE35E}"/>
              </a:ext>
            </a:extLst>
          </p:cNvPr>
          <p:cNvCxnSpPr>
            <a:cxnSpLocks/>
          </p:cNvCxnSpPr>
          <p:nvPr/>
        </p:nvCxnSpPr>
        <p:spPr>
          <a:xfrm>
            <a:off x="6926073" y="2319274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6422706-1509-468D-A9B1-9E64145A801A}"/>
              </a:ext>
            </a:extLst>
          </p:cNvPr>
          <p:cNvCxnSpPr>
            <a:cxnSpLocks/>
          </p:cNvCxnSpPr>
          <p:nvPr/>
        </p:nvCxnSpPr>
        <p:spPr>
          <a:xfrm>
            <a:off x="4229724" y="2725977"/>
            <a:ext cx="2696349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90AD0EA-715A-4A6B-B43F-3164042D35A6}"/>
              </a:ext>
            </a:extLst>
          </p:cNvPr>
          <p:cNvSpPr/>
          <p:nvPr/>
        </p:nvSpPr>
        <p:spPr>
          <a:xfrm>
            <a:off x="8333789" y="1281391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Online Trainer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46FE54A-5096-4AAA-93C6-643DEF3AD56F}"/>
              </a:ext>
            </a:extLst>
          </p:cNvPr>
          <p:cNvCxnSpPr>
            <a:cxnSpLocks/>
          </p:cNvCxnSpPr>
          <p:nvPr/>
        </p:nvCxnSpPr>
        <p:spPr>
          <a:xfrm>
            <a:off x="8902831" y="2314887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82B5DA1-E5E8-4EBC-ADDF-ABFDBE8F1EAF}"/>
              </a:ext>
            </a:extLst>
          </p:cNvPr>
          <p:cNvSpPr txBox="1"/>
          <p:nvPr/>
        </p:nvSpPr>
        <p:spPr>
          <a:xfrm>
            <a:off x="4661134" y="2311948"/>
            <a:ext cx="1859034" cy="8156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Actions, Features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and Probability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63093C0-F5BD-4E22-A262-9A3499F26947}"/>
              </a:ext>
            </a:extLst>
          </p:cNvPr>
          <p:cNvSpPr/>
          <p:nvPr/>
        </p:nvSpPr>
        <p:spPr>
          <a:xfrm>
            <a:off x="10304793" y="1309815"/>
            <a:ext cx="1090649" cy="10334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Storage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E3DAACB-DBB5-4E88-BB7D-AB07A26CE4AC}"/>
              </a:ext>
            </a:extLst>
          </p:cNvPr>
          <p:cNvCxnSpPr>
            <a:cxnSpLocks/>
          </p:cNvCxnSpPr>
          <p:nvPr/>
        </p:nvCxnSpPr>
        <p:spPr>
          <a:xfrm>
            <a:off x="10887783" y="2343311"/>
            <a:ext cx="0" cy="3944303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9702EBC-51D9-464F-97EB-38824931E107}"/>
              </a:ext>
            </a:extLst>
          </p:cNvPr>
          <p:cNvCxnSpPr>
            <a:cxnSpLocks/>
          </p:cNvCxnSpPr>
          <p:nvPr/>
        </p:nvCxnSpPr>
        <p:spPr>
          <a:xfrm>
            <a:off x="1734438" y="4489565"/>
            <a:ext cx="2495286" cy="23309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86E0109-BED3-4F66-B2A1-EA8A95A12381}"/>
              </a:ext>
            </a:extLst>
          </p:cNvPr>
          <p:cNvSpPr txBox="1"/>
          <p:nvPr/>
        </p:nvSpPr>
        <p:spPr>
          <a:xfrm>
            <a:off x="2295693" y="4091153"/>
            <a:ext cx="1019767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Reward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F51CF03-7026-4039-9114-19BF75984FA7}"/>
              </a:ext>
            </a:extLst>
          </p:cNvPr>
          <p:cNvCxnSpPr>
            <a:cxnSpLocks/>
          </p:cNvCxnSpPr>
          <p:nvPr/>
        </p:nvCxnSpPr>
        <p:spPr>
          <a:xfrm>
            <a:off x="4229724" y="4516824"/>
            <a:ext cx="2696349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864E25DF-FB76-4B69-A855-7902CEAC3CE8}"/>
              </a:ext>
            </a:extLst>
          </p:cNvPr>
          <p:cNvSpPr txBox="1"/>
          <p:nvPr/>
        </p:nvSpPr>
        <p:spPr>
          <a:xfrm>
            <a:off x="5061119" y="4121024"/>
            <a:ext cx="101976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Reward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6E0ABD4-733A-4C4D-9E51-3D6319E05165}"/>
              </a:ext>
            </a:extLst>
          </p:cNvPr>
          <p:cNvCxnSpPr>
            <a:cxnSpLocks/>
          </p:cNvCxnSpPr>
          <p:nvPr/>
        </p:nvCxnSpPr>
        <p:spPr>
          <a:xfrm>
            <a:off x="6926073" y="4787419"/>
            <a:ext cx="1976758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164B3A2-EBB4-40BB-80CF-442CF1CBD4B9}"/>
              </a:ext>
            </a:extLst>
          </p:cNvPr>
          <p:cNvSpPr txBox="1"/>
          <p:nvPr/>
        </p:nvSpPr>
        <p:spPr>
          <a:xfrm>
            <a:off x="7229482" y="4375602"/>
            <a:ext cx="1335859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Action and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Reward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4FCB657-A690-4C1C-A82A-D5E7E481C8A3}"/>
              </a:ext>
            </a:extLst>
          </p:cNvPr>
          <p:cNvCxnSpPr>
            <a:cxnSpLocks/>
          </p:cNvCxnSpPr>
          <p:nvPr/>
        </p:nvCxnSpPr>
        <p:spPr>
          <a:xfrm>
            <a:off x="8902831" y="4789801"/>
            <a:ext cx="1984952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8F3D7B9-7014-435E-9908-5A811F295A7A}"/>
              </a:ext>
            </a:extLst>
          </p:cNvPr>
          <p:cNvSpPr txBox="1"/>
          <p:nvPr/>
        </p:nvSpPr>
        <p:spPr>
          <a:xfrm>
            <a:off x="9204930" y="4375602"/>
            <a:ext cx="1335859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Action and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Reward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6FD54C1-170F-46DD-AEFD-3FA2C130B87E}"/>
              </a:ext>
            </a:extLst>
          </p:cNvPr>
          <p:cNvCxnSpPr>
            <a:cxnSpLocks/>
          </p:cNvCxnSpPr>
          <p:nvPr/>
        </p:nvCxnSpPr>
        <p:spPr>
          <a:xfrm flipH="1">
            <a:off x="4229725" y="5460623"/>
            <a:ext cx="4673106" cy="0"/>
          </a:xfrm>
          <a:prstGeom prst="straightConnector1">
            <a:avLst/>
          </a:prstGeom>
          <a:ln w="19050">
            <a:solidFill>
              <a:schemeClr val="accent5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9147051-5524-4B59-9260-3CCE14BE26C8}"/>
              </a:ext>
            </a:extLst>
          </p:cNvPr>
          <p:cNvSpPr txBox="1"/>
          <p:nvPr/>
        </p:nvSpPr>
        <p:spPr>
          <a:xfrm>
            <a:off x="5766319" y="5056382"/>
            <a:ext cx="1335859" cy="8156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New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 Model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7F5740D-9E7F-429D-987B-82189EF5089C}"/>
              </a:ext>
            </a:extLst>
          </p:cNvPr>
          <p:cNvSpPr/>
          <p:nvPr/>
        </p:nvSpPr>
        <p:spPr>
          <a:xfrm>
            <a:off x="1450506" y="3381344"/>
            <a:ext cx="269758" cy="1404112"/>
          </a:xfrm>
          <a:prstGeom prst="leftBrace">
            <a:avLst>
              <a:gd name="adj1" fmla="val 8333"/>
              <a:gd name="adj2" fmla="val 48556"/>
            </a:avLst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A42E42-DECA-41E5-B45D-54F0D5305963}"/>
              </a:ext>
            </a:extLst>
          </p:cNvPr>
          <p:cNvSpPr txBox="1"/>
          <p:nvPr/>
        </p:nvSpPr>
        <p:spPr>
          <a:xfrm>
            <a:off x="108449" y="3526694"/>
            <a:ext cx="1505861" cy="1114151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Experimental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Duration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B9B976-BC7D-420F-BB0A-9AF1CFA7F5A9}"/>
              </a:ext>
            </a:extLst>
          </p:cNvPr>
          <p:cNvCxnSpPr>
            <a:cxnSpLocks/>
          </p:cNvCxnSpPr>
          <p:nvPr/>
        </p:nvCxnSpPr>
        <p:spPr>
          <a:xfrm>
            <a:off x="1734438" y="4785456"/>
            <a:ext cx="5191635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98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" grpId="0" animBg="1"/>
      <p:bldP spid="30" grpId="0" animBg="1"/>
      <p:bldP spid="115" grpId="0"/>
      <p:bldP spid="53" grpId="0"/>
      <p:bldP spid="54" grpId="0" animBg="1"/>
      <p:bldP spid="59" grpId="0" animBg="1"/>
      <p:bldP spid="66" grpId="0"/>
      <p:bldP spid="70" grpId="0" animBg="1"/>
      <p:bldP spid="78" grpId="0"/>
      <p:bldP spid="81" grpId="0"/>
      <p:bldP spid="86" grpId="0"/>
      <p:bldP spid="88" grpId="0"/>
      <p:bldP spid="92" grpId="0"/>
      <p:bldP spid="5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DF955-0431-4C47-A68D-AEC6B2AEF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API is right for you?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7E184E-D61F-429A-8F8D-F6610D7FCEF5}"/>
              </a:ext>
            </a:extLst>
          </p:cNvPr>
          <p:cNvSpPr/>
          <p:nvPr/>
        </p:nvSpPr>
        <p:spPr bwMode="auto">
          <a:xfrm>
            <a:off x="2551953" y="1480562"/>
            <a:ext cx="3956424" cy="838227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Latency &lt;50ms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A785B6-BDA2-458E-AE34-419D930E3DAC}"/>
              </a:ext>
            </a:extLst>
          </p:cNvPr>
          <p:cNvSpPr/>
          <p:nvPr/>
        </p:nvSpPr>
        <p:spPr bwMode="auto">
          <a:xfrm>
            <a:off x="1129007" y="3216923"/>
            <a:ext cx="2616371" cy="61595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C# Client Library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501A07-16F3-4ADA-87B7-0E1C29B2246A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437193" y="2318789"/>
            <a:ext cx="2092972" cy="8981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0073F61-A6B2-4629-B3F1-78D8FCA7DC6B}"/>
              </a:ext>
            </a:extLst>
          </p:cNvPr>
          <p:cNvSpPr txBox="1"/>
          <p:nvPr/>
        </p:nvSpPr>
        <p:spPr>
          <a:xfrm>
            <a:off x="2441115" y="2450945"/>
            <a:ext cx="79432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BCEA6-7BE1-483A-B877-71990F9B2EB1}"/>
              </a:ext>
            </a:extLst>
          </p:cNvPr>
          <p:cNvSpPr txBox="1"/>
          <p:nvPr/>
        </p:nvSpPr>
        <p:spPr>
          <a:xfrm>
            <a:off x="6257768" y="2450945"/>
            <a:ext cx="77008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B3DF87-0216-4AED-A3CC-1DBE351650EA}"/>
              </a:ext>
            </a:extLst>
          </p:cNvPr>
          <p:cNvSpPr/>
          <p:nvPr/>
        </p:nvSpPr>
        <p:spPr bwMode="auto">
          <a:xfrm>
            <a:off x="5551596" y="3216923"/>
            <a:ext cx="3078428" cy="621908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Browser Integration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8111C1-E858-421A-98E5-B60076B5CDDE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>
            <a:off x="4530165" y="2318789"/>
            <a:ext cx="2560645" cy="8981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C09F4E-0422-44E7-ACB2-96A00FC4D32F}"/>
              </a:ext>
            </a:extLst>
          </p:cNvPr>
          <p:cNvCxnSpPr>
            <a:cxnSpLocks/>
          </p:cNvCxnSpPr>
          <p:nvPr/>
        </p:nvCxnSpPr>
        <p:spPr>
          <a:xfrm flipH="1">
            <a:off x="5001761" y="3838831"/>
            <a:ext cx="2089049" cy="8981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03F3B5C-C094-47CC-B50B-78BF6979ACE4}"/>
              </a:ext>
            </a:extLst>
          </p:cNvPr>
          <p:cNvSpPr txBox="1"/>
          <p:nvPr/>
        </p:nvSpPr>
        <p:spPr>
          <a:xfrm>
            <a:off x="4938802" y="3970987"/>
            <a:ext cx="79432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8CB50E-E1FD-4204-850F-8C30E00ACBE7}"/>
              </a:ext>
            </a:extLst>
          </p:cNvPr>
          <p:cNvSpPr txBox="1"/>
          <p:nvPr/>
        </p:nvSpPr>
        <p:spPr>
          <a:xfrm>
            <a:off x="8818413" y="3970987"/>
            <a:ext cx="77008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FAE72A-61F1-4D5E-A3E6-AD772800A2F3}"/>
              </a:ext>
            </a:extLst>
          </p:cNvPr>
          <p:cNvCxnSpPr>
            <a:cxnSpLocks/>
          </p:cNvCxnSpPr>
          <p:nvPr/>
        </p:nvCxnSpPr>
        <p:spPr>
          <a:xfrm>
            <a:off x="7090810" y="3838831"/>
            <a:ext cx="2560645" cy="89813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A3FC61-EE60-47A6-B54A-75B7A20687B9}"/>
              </a:ext>
            </a:extLst>
          </p:cNvPr>
          <p:cNvSpPr/>
          <p:nvPr/>
        </p:nvSpPr>
        <p:spPr bwMode="auto">
          <a:xfrm>
            <a:off x="3753225" y="4731007"/>
            <a:ext cx="2616370" cy="61595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JavaScript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AAF307-2CC7-460C-B60F-72208D04F540}"/>
              </a:ext>
            </a:extLst>
          </p:cNvPr>
          <p:cNvSpPr/>
          <p:nvPr/>
        </p:nvSpPr>
        <p:spPr bwMode="auto">
          <a:xfrm>
            <a:off x="8339348" y="4731007"/>
            <a:ext cx="2616370" cy="615950"/>
          </a:xfrm>
          <a:prstGeom prst="rect">
            <a:avLst/>
          </a:prstGeom>
          <a:solidFill>
            <a:schemeClr val="accent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FA9046-2040-3840-B13A-AAFFF4F61125}"/>
              </a:ext>
            </a:extLst>
          </p:cNvPr>
          <p:cNvSpPr/>
          <p:nvPr/>
        </p:nvSpPr>
        <p:spPr bwMode="auto">
          <a:xfrm>
            <a:off x="1129008" y="3832873"/>
            <a:ext cx="1312107" cy="27622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optimized ⨁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A56E60-B6E0-2443-9DA5-30F1228756E9}"/>
              </a:ext>
            </a:extLst>
          </p:cNvPr>
          <p:cNvSpPr/>
          <p:nvPr/>
        </p:nvSpPr>
        <p:spPr bwMode="auto">
          <a:xfrm>
            <a:off x="2441116" y="3832873"/>
            <a:ext cx="1304262" cy="276226"/>
          </a:xfrm>
          <a:prstGeom prst="rect">
            <a:avLst/>
          </a:prstGeom>
          <a:solidFill>
            <a:srgbClr val="ED7D3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portable ⊖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E7B086-9281-D141-AB4B-02CC0E3385DF}"/>
              </a:ext>
            </a:extLst>
          </p:cNvPr>
          <p:cNvSpPr/>
          <p:nvPr/>
        </p:nvSpPr>
        <p:spPr bwMode="auto">
          <a:xfrm>
            <a:off x="3753224" y="5341000"/>
            <a:ext cx="1312107" cy="27622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browser ⨁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F97EB2-024B-254B-BBAE-4A237E725D79}"/>
              </a:ext>
            </a:extLst>
          </p:cNvPr>
          <p:cNvSpPr/>
          <p:nvPr/>
        </p:nvSpPr>
        <p:spPr bwMode="auto">
          <a:xfrm>
            <a:off x="5065332" y="5341000"/>
            <a:ext cx="1304262" cy="276226"/>
          </a:xfrm>
          <a:prstGeom prst="rect">
            <a:avLst/>
          </a:prstGeom>
          <a:solidFill>
            <a:srgbClr val="ED7D3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limited ⊖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E0448A-AADD-1A42-9B71-35951D92545D}"/>
              </a:ext>
            </a:extLst>
          </p:cNvPr>
          <p:cNvSpPr/>
          <p:nvPr/>
        </p:nvSpPr>
        <p:spPr bwMode="auto">
          <a:xfrm>
            <a:off x="8339347" y="5341000"/>
            <a:ext cx="1312107" cy="276226"/>
          </a:xfrm>
          <a:prstGeom prst="rect">
            <a:avLst/>
          </a:prstGeom>
          <a:solidFill>
            <a:srgbClr val="00B050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portable ⨁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7B12819-D405-9A45-8498-16EA96ECFAFD}"/>
              </a:ext>
            </a:extLst>
          </p:cNvPr>
          <p:cNvSpPr/>
          <p:nvPr/>
        </p:nvSpPr>
        <p:spPr bwMode="auto">
          <a:xfrm>
            <a:off x="9651455" y="5341000"/>
            <a:ext cx="1304262" cy="276226"/>
          </a:xfrm>
          <a:prstGeom prst="rect">
            <a:avLst/>
          </a:prstGeom>
          <a:solidFill>
            <a:srgbClr val="ED7D31"/>
          </a:solidFill>
          <a:ln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3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latency ⊖ </a:t>
            </a:r>
          </a:p>
        </p:txBody>
      </p:sp>
    </p:spTree>
    <p:extLst>
      <p:ext uri="{BB962C8B-B14F-4D97-AF65-F5344CB8AC3E}">
        <p14:creationId xmlns:p14="http://schemas.microsoft.com/office/powerpoint/2010/main" val="779242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65A7-86FF-4AE9-8F65-6241EB15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Features | Vowpal Wabbit JSON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2B618-06AF-41DC-BE19-DE145AB10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18712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pPr marL="224096" lvl="1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"Geo"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{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"country"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"United States"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"_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countrycf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"8"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"state"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"Illinois"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"city"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"Chicago"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"_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citycf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"8"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448193" lvl="2" indent="0">
              <a:buNone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	"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dma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"602"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224096" lvl="1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6659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7571-7249-4F5A-9DF9-7EE0881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Features | </a:t>
            </a:r>
            <a:r>
              <a:rPr lang="en-US" dirty="0" err="1"/>
              <a:t>Vowpal</a:t>
            </a:r>
            <a:r>
              <a:rPr lang="en-US" dirty="0"/>
              <a:t> Wabbit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2F454-D77C-4E29-BB72-6C63E056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18539"/>
              </p:ext>
            </p:extLst>
          </p:nvPr>
        </p:nvGraphicFramePr>
        <p:xfrm>
          <a:off x="447040" y="1466426"/>
          <a:ext cx="10294905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6238">
                  <a:extLst>
                    <a:ext uri="{9D8B030D-6E8A-4147-A177-3AD203B41FA5}">
                      <a16:colId xmlns:a16="http://schemas.microsoft.com/office/drawing/2014/main" val="415100811"/>
                    </a:ext>
                  </a:extLst>
                </a:gridCol>
                <a:gridCol w="1441835">
                  <a:extLst>
                    <a:ext uri="{9D8B030D-6E8A-4147-A177-3AD203B41FA5}">
                      <a16:colId xmlns:a16="http://schemas.microsoft.com/office/drawing/2014/main" val="2951080373"/>
                    </a:ext>
                  </a:extLst>
                </a:gridCol>
                <a:gridCol w="1745989">
                  <a:extLst>
                    <a:ext uri="{9D8B030D-6E8A-4147-A177-3AD203B41FA5}">
                      <a16:colId xmlns:a16="http://schemas.microsoft.com/office/drawing/2014/main" val="3736743529"/>
                    </a:ext>
                  </a:extLst>
                </a:gridCol>
                <a:gridCol w="2882140">
                  <a:extLst>
                    <a:ext uri="{9D8B030D-6E8A-4147-A177-3AD203B41FA5}">
                      <a16:colId xmlns:a16="http://schemas.microsoft.com/office/drawing/2014/main" val="746721051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28135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Index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Value(s)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29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{"Surprise":0.765}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Hash(Surprise)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1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City":"New</a:t>
                      </a:r>
                      <a:r>
                        <a:rPr lang="en-US" dirty="0"/>
                        <a:t> York"}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CityNew_York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</a:t>
                      </a:r>
                      <a:r>
                        <a:rPr lang="en-US" dirty="0" err="1"/>
                        <a:t>CityNew_York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66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95716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7571-7249-4F5A-9DF9-7EE0881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Features | </a:t>
            </a:r>
            <a:r>
              <a:rPr lang="en-US" dirty="0" err="1"/>
              <a:t>Vowpal</a:t>
            </a:r>
            <a:r>
              <a:rPr lang="en-US" dirty="0"/>
              <a:t> Wabbit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2F454-D77C-4E29-BB72-6C63E056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284169"/>
              </p:ext>
            </p:extLst>
          </p:nvPr>
        </p:nvGraphicFramePr>
        <p:xfrm>
          <a:off x="447040" y="1466426"/>
          <a:ext cx="10294905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6238">
                  <a:extLst>
                    <a:ext uri="{9D8B030D-6E8A-4147-A177-3AD203B41FA5}">
                      <a16:colId xmlns:a16="http://schemas.microsoft.com/office/drawing/2014/main" val="415100811"/>
                    </a:ext>
                  </a:extLst>
                </a:gridCol>
                <a:gridCol w="1441835">
                  <a:extLst>
                    <a:ext uri="{9D8B030D-6E8A-4147-A177-3AD203B41FA5}">
                      <a16:colId xmlns:a16="http://schemas.microsoft.com/office/drawing/2014/main" val="2951080373"/>
                    </a:ext>
                  </a:extLst>
                </a:gridCol>
                <a:gridCol w="1745989">
                  <a:extLst>
                    <a:ext uri="{9D8B030D-6E8A-4147-A177-3AD203B41FA5}">
                      <a16:colId xmlns:a16="http://schemas.microsoft.com/office/drawing/2014/main" val="3736743529"/>
                    </a:ext>
                  </a:extLst>
                </a:gridCol>
                <a:gridCol w="2882140">
                  <a:extLst>
                    <a:ext uri="{9D8B030D-6E8A-4147-A177-3AD203B41FA5}">
                      <a16:colId xmlns:a16="http://schemas.microsoft.com/office/drawing/2014/main" val="746721051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28135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Index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Value(s)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29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{"Surprise":0.765}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Hash(Surprise)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1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City":"New</a:t>
                      </a:r>
                      <a:r>
                        <a:rPr lang="en-US" dirty="0"/>
                        <a:t> York"}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CityNew_York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</a:t>
                      </a:r>
                      <a:r>
                        <a:rPr lang="en-US" dirty="0" err="1"/>
                        <a:t>CityNew_York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Desktop":true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Desktop":false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68867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7571-7249-4F5A-9DF9-7EE0881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Features | </a:t>
            </a:r>
            <a:r>
              <a:rPr lang="en-US" dirty="0" err="1"/>
              <a:t>Vowpal</a:t>
            </a:r>
            <a:r>
              <a:rPr lang="en-US" dirty="0"/>
              <a:t> Wabbit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2F454-D77C-4E29-BB72-6C63E056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747232"/>
              </p:ext>
            </p:extLst>
          </p:nvPr>
        </p:nvGraphicFramePr>
        <p:xfrm>
          <a:off x="447040" y="1466426"/>
          <a:ext cx="1029490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6238">
                  <a:extLst>
                    <a:ext uri="{9D8B030D-6E8A-4147-A177-3AD203B41FA5}">
                      <a16:colId xmlns:a16="http://schemas.microsoft.com/office/drawing/2014/main" val="415100811"/>
                    </a:ext>
                  </a:extLst>
                </a:gridCol>
                <a:gridCol w="1441835">
                  <a:extLst>
                    <a:ext uri="{9D8B030D-6E8A-4147-A177-3AD203B41FA5}">
                      <a16:colId xmlns:a16="http://schemas.microsoft.com/office/drawing/2014/main" val="2951080373"/>
                    </a:ext>
                  </a:extLst>
                </a:gridCol>
                <a:gridCol w="1745989">
                  <a:extLst>
                    <a:ext uri="{9D8B030D-6E8A-4147-A177-3AD203B41FA5}">
                      <a16:colId xmlns:a16="http://schemas.microsoft.com/office/drawing/2014/main" val="3736743529"/>
                    </a:ext>
                  </a:extLst>
                </a:gridCol>
                <a:gridCol w="2882140">
                  <a:extLst>
                    <a:ext uri="{9D8B030D-6E8A-4147-A177-3AD203B41FA5}">
                      <a16:colId xmlns:a16="http://schemas.microsoft.com/office/drawing/2014/main" val="746721051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28135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Index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Value(s)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29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{"Surprise":0.765}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Hash(Surprise)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1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City":"New</a:t>
                      </a:r>
                      <a:r>
                        <a:rPr lang="en-US" dirty="0"/>
                        <a:t> York"}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CityNew_York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</a:t>
                      </a:r>
                      <a:r>
                        <a:rPr lang="en-US" dirty="0" err="1"/>
                        <a:t>CityNew_York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Desktop":true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Desktop":false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[4,5,6]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0, 1, 2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4, 5, 6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24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5698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F7571-7249-4F5A-9DF9-7EE088137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Features | </a:t>
            </a:r>
            <a:r>
              <a:rPr lang="en-US" dirty="0" err="1"/>
              <a:t>Vowpal</a:t>
            </a:r>
            <a:r>
              <a:rPr lang="en-US" dirty="0"/>
              <a:t> Wabbit JSON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62F454-D77C-4E29-BB72-6C63E05610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819151"/>
              </p:ext>
            </p:extLst>
          </p:nvPr>
        </p:nvGraphicFramePr>
        <p:xfrm>
          <a:off x="447040" y="1466426"/>
          <a:ext cx="10294905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36238">
                  <a:extLst>
                    <a:ext uri="{9D8B030D-6E8A-4147-A177-3AD203B41FA5}">
                      <a16:colId xmlns:a16="http://schemas.microsoft.com/office/drawing/2014/main" val="415100811"/>
                    </a:ext>
                  </a:extLst>
                </a:gridCol>
                <a:gridCol w="1441835">
                  <a:extLst>
                    <a:ext uri="{9D8B030D-6E8A-4147-A177-3AD203B41FA5}">
                      <a16:colId xmlns:a16="http://schemas.microsoft.com/office/drawing/2014/main" val="2951080373"/>
                    </a:ext>
                  </a:extLst>
                </a:gridCol>
                <a:gridCol w="1745989">
                  <a:extLst>
                    <a:ext uri="{9D8B030D-6E8A-4147-A177-3AD203B41FA5}">
                      <a16:colId xmlns:a16="http://schemas.microsoft.com/office/drawing/2014/main" val="3736743529"/>
                    </a:ext>
                  </a:extLst>
                </a:gridCol>
                <a:gridCol w="2882140">
                  <a:extLst>
                    <a:ext uri="{9D8B030D-6E8A-4147-A177-3AD203B41FA5}">
                      <a16:colId xmlns:a16="http://schemas.microsoft.com/office/drawing/2014/main" val="746721051"/>
                    </a:ext>
                  </a:extLst>
                </a:gridCol>
                <a:gridCol w="1988703">
                  <a:extLst>
                    <a:ext uri="{9D8B030D-6E8A-4147-A177-3AD203B41FA5}">
                      <a16:colId xmlns:a16="http://schemas.microsoft.com/office/drawing/2014/main" val="281357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JSON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Index (relative)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Feature Value(s)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291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{"Surprise":0.765}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Surprise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Hash(Surprise)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0.765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516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City":"New</a:t>
                      </a:r>
                      <a:r>
                        <a:rPr lang="en-US" dirty="0"/>
                        <a:t> York"}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err="1"/>
                        <a:t>CityNew_York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</a:t>
                      </a:r>
                      <a:r>
                        <a:rPr lang="en-US" dirty="0" err="1"/>
                        <a:t>CityNew_York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06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Desktop":true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66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{"</a:t>
                      </a:r>
                      <a:r>
                        <a:rPr lang="en-US" dirty="0" err="1"/>
                        <a:t>Desktop":false</a:t>
                      </a:r>
                      <a:r>
                        <a:rPr lang="en-US" dirty="0"/>
                        <a:t>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Hash(Desktop)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7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[4,5,6]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0, 1, 2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4, 5, 6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2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{"_text":"Soccer Italy"}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Soccer, Italy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Hash(Soccer), Hash(Italy)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2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{"Soccer":1}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Hash(Soccer)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19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100669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2016_BingT">
  <a:themeElements>
    <a:clrScheme name="Custom 8">
      <a:dk1>
        <a:srgbClr val="505050"/>
      </a:dk1>
      <a:lt1>
        <a:srgbClr val="FFFFFF"/>
      </a:lt1>
      <a:dk2>
        <a:srgbClr val="008272"/>
      </a:dk2>
      <a:lt2>
        <a:srgbClr val="EAEAEA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737373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BingT" id="{D9BA596E-F67A-4186-838C-5DB210DBD153}" vid="{CA28D355-0386-468E-A412-BB1AFF3491DF}"/>
    </a:ext>
  </a:extLst>
</a:theme>
</file>

<file path=ppt/theme/theme10.xml><?xml version="1.0" encoding="utf-8"?>
<a:theme xmlns:a="http://schemas.openxmlformats.org/drawingml/2006/main" name="1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olor Template">
  <a:themeElements>
    <a:clrScheme name="Microsoft Technology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89CAFE"/>
      </a:accent1>
      <a:accent2>
        <a:srgbClr val="4DB0FF"/>
      </a:accent2>
      <a:accent3>
        <a:srgbClr val="0078D7"/>
      </a:accent3>
      <a:accent4>
        <a:srgbClr val="002050"/>
      </a:accent4>
      <a:accent5>
        <a:srgbClr val="505050"/>
      </a:accent5>
      <a:accent6>
        <a:srgbClr val="D83B01"/>
      </a:accent6>
      <a:hlink>
        <a:srgbClr val="002050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20156132-3F4B-4F4A-9433-25F4386F5951}"/>
    </a:ext>
  </a:extLst>
</a:theme>
</file>

<file path=ppt/theme/theme12.xml><?xml version="1.0" encoding="utf-8"?>
<a:theme xmlns:a="http://schemas.openxmlformats.org/drawingml/2006/main" name="1_White Template">
  <a:themeElements>
    <a:clrScheme name="Microsoft Technology and Research">
      <a:dk1>
        <a:srgbClr val="0078D7"/>
      </a:dk1>
      <a:lt1>
        <a:srgbClr val="FFFFFF"/>
      </a:lt1>
      <a:dk2>
        <a:srgbClr val="505050"/>
      </a:dk2>
      <a:lt2>
        <a:srgbClr val="FFFFFF"/>
      </a:lt2>
      <a:accent1>
        <a:srgbClr val="7F7F7F"/>
      </a:accent1>
      <a:accent2>
        <a:srgbClr val="A5A5A5"/>
      </a:accent2>
      <a:accent3>
        <a:srgbClr val="0078D7"/>
      </a:accent3>
      <a:accent4>
        <a:srgbClr val="002050"/>
      </a:accent4>
      <a:accent5>
        <a:srgbClr val="505050"/>
      </a:accent5>
      <a:accent6>
        <a:srgbClr val="D83B01"/>
      </a:accent6>
      <a:hlink>
        <a:srgbClr val="002050"/>
      </a:hlink>
      <a:folHlink>
        <a:srgbClr val="D83B01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BB24BEEA-9E97-4D9C-AD25-63D3E61E8748}"/>
    </a:ext>
  </a:extLst>
</a:theme>
</file>

<file path=ppt/theme/theme13.xml><?xml version="1.0" encoding="utf-8"?>
<a:theme xmlns:a="http://schemas.openxmlformats.org/drawingml/2006/main" name="2_White Template">
  <a:themeElements>
    <a:clrScheme name="AI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4DB0FF"/>
      </a:accent1>
      <a:accent2>
        <a:srgbClr val="0078D7"/>
      </a:accent2>
      <a:accent3>
        <a:srgbClr val="002050"/>
      </a:accent3>
      <a:accent4>
        <a:srgbClr val="505050"/>
      </a:accent4>
      <a:accent5>
        <a:srgbClr val="D83B01"/>
      </a:accent5>
      <a:accent6>
        <a:srgbClr val="008272"/>
      </a:accent6>
      <a:hlink>
        <a:srgbClr val="002050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BB24BEEA-9E97-4D9C-AD25-63D3E61E8748}"/>
    </a:ext>
  </a:extLst>
</a:theme>
</file>

<file path=ppt/theme/theme14.xml><?xml version="1.0" encoding="utf-8"?>
<a:theme xmlns:a="http://schemas.openxmlformats.org/drawingml/2006/main" name="1_Color Template">
  <a:themeElements>
    <a:clrScheme name="AI and Research">
      <a:dk1>
        <a:srgbClr val="0078D7"/>
      </a:dk1>
      <a:lt1>
        <a:srgbClr val="FFFFFF"/>
      </a:lt1>
      <a:dk2>
        <a:srgbClr val="000000"/>
      </a:dk2>
      <a:lt2>
        <a:srgbClr val="FFFFFF"/>
      </a:lt2>
      <a:accent1>
        <a:srgbClr val="4DB0FF"/>
      </a:accent1>
      <a:accent2>
        <a:srgbClr val="0078D7"/>
      </a:accent2>
      <a:accent3>
        <a:srgbClr val="002050"/>
      </a:accent3>
      <a:accent4>
        <a:srgbClr val="505050"/>
      </a:accent4>
      <a:accent5>
        <a:srgbClr val="D83B01"/>
      </a:accent5>
      <a:accent6>
        <a:srgbClr val="008272"/>
      </a:accent6>
      <a:hlink>
        <a:srgbClr val="002050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D8DB1AF2-B76E-46FE-9B1D-D79B573A4F71}" vid="{20156132-3F4B-4F4A-9433-25F4386F5951}"/>
    </a:ext>
  </a:extLst>
</a:theme>
</file>

<file path=ppt/theme/theme15.xml><?xml version="1.0" encoding="utf-8"?>
<a:theme xmlns:a="http://schemas.openxmlformats.org/drawingml/2006/main" name="K1_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" id="{1ABAD180-2D8F-4AA6-8D47-6B82CF6D0588}" vid="{BED65B6F-480A-40BB-9DBD-5B8B520E4064}"/>
    </a:ext>
  </a:extLst>
</a:theme>
</file>

<file path=ppt/theme/theme16.xml><?xml version="1.0" encoding="utf-8"?>
<a:theme xmlns:a="http://schemas.openxmlformats.org/drawingml/2006/main" name="2_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-50090_S4_Q3_FY17_Light_Template">
  <a:themeElements>
    <a:clrScheme name="S4 Feb 2017 Light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107C1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779FA809-62FA-497C-AE6D-E377101EAAFD}" vid="{B7D0CD5F-52E0-43FE-902A-A772C91499D0}"/>
    </a:ext>
  </a:extLst>
</a:theme>
</file>

<file path=ppt/theme/theme18.xml><?xml version="1.0" encoding="utf-8"?>
<a:theme xmlns:a="http://schemas.openxmlformats.org/drawingml/2006/main" name="2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(002).potx [Read-Only]" id="{AEC5BAB7-A89A-48FE-8E66-5FB7D29A5101}" vid="{191B0ED9-19C6-48B9-8FD9-BC2D13904D6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6_Bing 3">
  <a:themeElements>
    <a:clrScheme name="Custom 8">
      <a:dk1>
        <a:srgbClr val="505050"/>
      </a:dk1>
      <a:lt1>
        <a:srgbClr val="FFFFFF"/>
      </a:lt1>
      <a:dk2>
        <a:srgbClr val="008272"/>
      </a:dk2>
      <a:lt2>
        <a:srgbClr val="EAEAEA"/>
      </a:lt2>
      <a:accent1>
        <a:srgbClr val="008272"/>
      </a:accent1>
      <a:accent2>
        <a:srgbClr val="004B50"/>
      </a:accent2>
      <a:accent3>
        <a:srgbClr val="0078D7"/>
      </a:accent3>
      <a:accent4>
        <a:srgbClr val="002050"/>
      </a:accent4>
      <a:accent5>
        <a:srgbClr val="00BCF2"/>
      </a:accent5>
      <a:accent6>
        <a:srgbClr val="737373"/>
      </a:accent6>
      <a:hlink>
        <a:srgbClr val="00B294"/>
      </a:hlink>
      <a:folHlink>
        <a:srgbClr val="00B29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6_Bing 3" id="{1A84795B-6DA5-43D1-B111-965CD2CC9349}" vid="{BD419496-C63F-4DAB-861B-052BDFD6A007}"/>
    </a:ext>
  </a:extLst>
</a:theme>
</file>

<file path=ppt/theme/theme3.xml><?xml version="1.0" encoding="utf-8"?>
<a:theme xmlns:a="http://schemas.openxmlformats.org/drawingml/2006/main" name="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4.xml><?xml version="1.0" encoding="utf-8"?>
<a:theme xmlns:a="http://schemas.openxmlformats.org/drawingml/2006/main" name="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5.xml><?xml version="1.0" encoding="utf-8"?>
<a:theme xmlns:a="http://schemas.openxmlformats.org/drawingml/2006/main" name="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(002).potx [Read-Only]" id="{AEC5BAB7-A89A-48FE-8E66-5FB7D29A5101}" vid="{191B0ED9-19C6-48B9-8FD9-BC2D13904D6A}"/>
    </a:ext>
  </a:extLst>
</a:theme>
</file>

<file path=ppt/theme/theme7.xml><?xml version="1.0" encoding="utf-8"?>
<a:theme xmlns:a="http://schemas.openxmlformats.org/drawingml/2006/main" name="1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06FBAB65-A9D9-4EC4-8519-C553F3EA738E}"/>
    </a:ext>
  </a:extLst>
</a:theme>
</file>

<file path=ppt/theme/theme8.xml><?xml version="1.0" encoding="utf-8"?>
<a:theme xmlns:a="http://schemas.openxmlformats.org/drawingml/2006/main" name="2_5-50111_Build 2017_LIGHT GRAY TEMPLATE">
  <a:themeElements>
    <a:clrScheme name="Build 2017 Colors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505050"/>
      </a:accent3>
      <a:accent4>
        <a:srgbClr val="002050"/>
      </a:accent4>
      <a:accent5>
        <a:srgbClr val="FFB900"/>
      </a:accent5>
      <a:accent6>
        <a:srgbClr val="D2D2D2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eaker Template_Microsoft Build2017 - Bing Maps.potx [Read-Only]" id="{40B8A606-A320-42BD-A0F2-74896BBB5EB5}" vid="{2960A0A7-55C1-47EE-85D6-32E44A7C0BAD}"/>
    </a:ext>
  </a:extLst>
</a:theme>
</file>

<file path=ppt/theme/theme9.xml><?xml version="1.0" encoding="utf-8"?>
<a:theme xmlns:a="http://schemas.openxmlformats.org/drawingml/2006/main" name="WHITE TEMPLATE">
  <a:themeElements>
    <a:clrScheme name="TT - Blue with white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B4009E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MULTIPLE_MASTERS_Sept_2016.potx" id="{ECBC7363-A966-411C-ADC6-24676D8BE435}" vid="{2BB6782C-6926-424C-BAA7-2F1F2A62E2C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6" ma:contentTypeDescription="Create a new document." ma:contentTypeScope="" ma:versionID="adb32aeb07bf1037f7e7b821244c94ae">
  <xsd:schema xmlns:xsd="http://www.w3.org/2001/XMLSchema" xmlns:xs="http://www.w3.org/2001/XMLSchema" xmlns:p="http://schemas.microsoft.com/office/2006/metadata/properties" xmlns:ns2="ed971524-76e7-40a8-a01a-f99956bd178c" xmlns:ns3="b0e4521d-181b-4aee-b4a8-952b2bc14729" targetNamespace="http://schemas.microsoft.com/office/2006/metadata/properties" ma:root="true" ma:fieldsID="7085384663607952049f7f0b9d03405b" ns2:_="" ns3:_="">
    <xsd:import namespace="ed971524-76e7-40a8-a01a-f99956bd178c"/>
    <xsd:import namespace="b0e4521d-181b-4aee-b4a8-952b2bc147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A421B8-60A4-4B33-8E3C-EFBF9C1C5E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B1E302-3E65-4BD0-9AF3-6489DD5B98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d971524-76e7-40a8-a01a-f99956bd178c"/>
    <ds:schemaRef ds:uri="b0e4521d-181b-4aee-b4a8-952b2bc14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2201</TotalTime>
  <Words>808</Words>
  <Application>Microsoft Office PowerPoint</Application>
  <PresentationFormat>Widescreen</PresentationFormat>
  <Paragraphs>265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13</vt:i4>
      </vt:variant>
    </vt:vector>
  </HeadingPairs>
  <TitlesOfParts>
    <vt:vector size="39" baseType="lpstr">
      <vt:lpstr>Arial</vt:lpstr>
      <vt:lpstr>Calibri</vt:lpstr>
      <vt:lpstr>Consolas</vt:lpstr>
      <vt:lpstr>Courier New</vt:lpstr>
      <vt:lpstr>Segoe UI</vt:lpstr>
      <vt:lpstr>Segoe UI Light</vt:lpstr>
      <vt:lpstr>Segoe UI Semilight</vt:lpstr>
      <vt:lpstr>Wingdings</vt:lpstr>
      <vt:lpstr>1_2016_BingT</vt:lpstr>
      <vt:lpstr>2016_Bing 3</vt:lpstr>
      <vt:lpstr>5-50111_Build 2017_LIGHT GRAY TEMPLATE</vt:lpstr>
      <vt:lpstr>5-50111_Build 2017_DARK GRAY TEMPLATE</vt:lpstr>
      <vt:lpstr>MS Cognitive Services Walking Deck</vt:lpstr>
      <vt:lpstr>1_5-50111_Build 2017_DARK GRAY TEMPLATE</vt:lpstr>
      <vt:lpstr>1_5-50111_Build 2017_LIGHT GRAY TEMPLATE</vt:lpstr>
      <vt:lpstr>2_5-50111_Build 2017_LIGHT GRAY TEMPLATE</vt:lpstr>
      <vt:lpstr>WHITE TEMPLATE</vt:lpstr>
      <vt:lpstr>1_MS Cognitive Services Walking Deck</vt:lpstr>
      <vt:lpstr>Color Template</vt:lpstr>
      <vt:lpstr>1_White Template</vt:lpstr>
      <vt:lpstr>2_White Template</vt:lpstr>
      <vt:lpstr>1_Color Template</vt:lpstr>
      <vt:lpstr>K1_WHITE TEMPLATE</vt:lpstr>
      <vt:lpstr>2_MS Cognitive Services Walking Deck</vt:lpstr>
      <vt:lpstr>5-50090_S4_Q3_FY17_Light_Template</vt:lpstr>
      <vt:lpstr>2_5-50111_Build 2017_DARK GRAY TEMPLATE</vt:lpstr>
      <vt:lpstr>Custom Decision Service Contextual Bandits as Service         Microsoft Research NYC</vt:lpstr>
      <vt:lpstr>Easy!</vt:lpstr>
      <vt:lpstr>Decision Service</vt:lpstr>
      <vt:lpstr>Which API is right for you?</vt:lpstr>
      <vt:lpstr>ML Features | Vowpal Wabbit JSON</vt:lpstr>
      <vt:lpstr>ML Features | Vowpal Wabbit JSON</vt:lpstr>
      <vt:lpstr>ML Features | Vowpal Wabbit JSON</vt:lpstr>
      <vt:lpstr>ML Features | Vowpal Wabbit JSON</vt:lpstr>
      <vt:lpstr>ML Features | Vowpal Wabbit JSON</vt:lpstr>
      <vt:lpstr>APIs | JavaScript</vt:lpstr>
      <vt:lpstr>APIs | JavaScript</vt:lpstr>
      <vt:lpstr>Auto-featurization</vt:lpstr>
      <vt:lpstr>Auto-featurization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Decision Service The Workshop     Microsoft Research NYC</dc:title>
  <dc:creator>Markus Cozowicz</dc:creator>
  <cp:lastModifiedBy>Markus Cozowicz</cp:lastModifiedBy>
  <cp:revision>5</cp:revision>
  <dcterms:modified xsi:type="dcterms:W3CDTF">2017-12-08T05:25:09Z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0x010100D38D393254D930438EAEFA57144E97A1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Ref">
    <vt:lpwstr>https://api.informationprotection.azure.com/api/72f988bf-86f1-41af-91ab-2d7cd011db47</vt:lpwstr>
  </property>
  <property fmtid="{D5CDD505-2E9C-101B-9397-08002B2CF9AE}" pid="6" name="MSIP_Label_f42aa342-8706-4288-bd11-ebb85995028c_SetBy">
    <vt:lpwstr>gibattag@microsoft.com</vt:lpwstr>
  </property>
  <property fmtid="{D5CDD505-2E9C-101B-9397-08002B2CF9AE}" pid="7" name="MSIP_Label_f42aa342-8706-4288-bd11-ebb85995028c_SetDate">
    <vt:lpwstr>2017-05-04T13:44:58.1836471-07:00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